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3"/>
  </p:notesMasterIdLst>
  <p:sldIdLst>
    <p:sldId id="256" r:id="rId2"/>
  </p:sldIdLst>
  <p:sldSz cx="32918400" cy="21945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207A"/>
    <a:srgbClr val="A3AAAD"/>
    <a:srgbClr val="4242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614"/>
    <p:restoredTop sz="96327"/>
  </p:normalViewPr>
  <p:slideViewPr>
    <p:cSldViewPr snapToGrid="0">
      <p:cViewPr>
        <p:scale>
          <a:sx n="38" d="100"/>
          <a:sy n="38" d="100"/>
        </p:scale>
        <p:origin x="2072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35" d="100"/>
          <a:sy n="135" d="100"/>
        </p:scale>
        <p:origin x="6096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24358B-ADBF-1641-B1B7-4A2BAA3AC3FB}" type="datetimeFigureOut">
              <a:rPr lang="en-US" smtClean="0"/>
              <a:t>8/27/25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4425" y="1143000"/>
            <a:ext cx="4629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A7428C-879C-A54D-AD13-B5009B0313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7220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884019" rtl="0" eaLnBrk="1" latinLnBrk="0" hangingPunct="1">
      <a:defRPr sz="3785" kern="1200">
        <a:solidFill>
          <a:schemeClr val="tx1"/>
        </a:solidFill>
        <a:latin typeface="+mn-lt"/>
        <a:ea typeface="+mn-ea"/>
        <a:cs typeface="+mn-cs"/>
      </a:defRPr>
    </a:lvl1pPr>
    <a:lvl2pPr marL="1442010" algn="l" defTabSz="2884019" rtl="0" eaLnBrk="1" latinLnBrk="0" hangingPunct="1">
      <a:defRPr sz="3785" kern="1200">
        <a:solidFill>
          <a:schemeClr val="tx1"/>
        </a:solidFill>
        <a:latin typeface="+mn-lt"/>
        <a:ea typeface="+mn-ea"/>
        <a:cs typeface="+mn-cs"/>
      </a:defRPr>
    </a:lvl2pPr>
    <a:lvl3pPr marL="2884019" algn="l" defTabSz="2884019" rtl="0" eaLnBrk="1" latinLnBrk="0" hangingPunct="1">
      <a:defRPr sz="3785" kern="1200">
        <a:solidFill>
          <a:schemeClr val="tx1"/>
        </a:solidFill>
        <a:latin typeface="+mn-lt"/>
        <a:ea typeface="+mn-ea"/>
        <a:cs typeface="+mn-cs"/>
      </a:defRPr>
    </a:lvl3pPr>
    <a:lvl4pPr marL="4326029" algn="l" defTabSz="2884019" rtl="0" eaLnBrk="1" latinLnBrk="0" hangingPunct="1">
      <a:defRPr sz="3785" kern="1200">
        <a:solidFill>
          <a:schemeClr val="tx1"/>
        </a:solidFill>
        <a:latin typeface="+mn-lt"/>
        <a:ea typeface="+mn-ea"/>
        <a:cs typeface="+mn-cs"/>
      </a:defRPr>
    </a:lvl4pPr>
    <a:lvl5pPr marL="5768038" algn="l" defTabSz="2884019" rtl="0" eaLnBrk="1" latinLnBrk="0" hangingPunct="1">
      <a:defRPr sz="3785" kern="1200">
        <a:solidFill>
          <a:schemeClr val="tx1"/>
        </a:solidFill>
        <a:latin typeface="+mn-lt"/>
        <a:ea typeface="+mn-ea"/>
        <a:cs typeface="+mn-cs"/>
      </a:defRPr>
    </a:lvl5pPr>
    <a:lvl6pPr marL="7210048" algn="l" defTabSz="2884019" rtl="0" eaLnBrk="1" latinLnBrk="0" hangingPunct="1">
      <a:defRPr sz="3785" kern="1200">
        <a:solidFill>
          <a:schemeClr val="tx1"/>
        </a:solidFill>
        <a:latin typeface="+mn-lt"/>
        <a:ea typeface="+mn-ea"/>
        <a:cs typeface="+mn-cs"/>
      </a:defRPr>
    </a:lvl6pPr>
    <a:lvl7pPr marL="8652058" algn="l" defTabSz="2884019" rtl="0" eaLnBrk="1" latinLnBrk="0" hangingPunct="1">
      <a:defRPr sz="3785" kern="1200">
        <a:solidFill>
          <a:schemeClr val="tx1"/>
        </a:solidFill>
        <a:latin typeface="+mn-lt"/>
        <a:ea typeface="+mn-ea"/>
        <a:cs typeface="+mn-cs"/>
      </a:defRPr>
    </a:lvl7pPr>
    <a:lvl8pPr marL="10094067" algn="l" defTabSz="2884019" rtl="0" eaLnBrk="1" latinLnBrk="0" hangingPunct="1">
      <a:defRPr sz="3785" kern="1200">
        <a:solidFill>
          <a:schemeClr val="tx1"/>
        </a:solidFill>
        <a:latin typeface="+mn-lt"/>
        <a:ea typeface="+mn-ea"/>
        <a:cs typeface="+mn-cs"/>
      </a:defRPr>
    </a:lvl8pPr>
    <a:lvl9pPr marL="11536078" algn="l" defTabSz="2884019" rtl="0" eaLnBrk="1" latinLnBrk="0" hangingPunct="1">
      <a:defRPr sz="378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14425" y="1143000"/>
            <a:ext cx="462915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A7428C-879C-A54D-AD13-B5009B03138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304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3591562"/>
            <a:ext cx="27980640" cy="7640320"/>
          </a:xfrm>
        </p:spPr>
        <p:txBody>
          <a:bodyPr anchor="b"/>
          <a:lstStyle>
            <a:lvl1pPr algn="ctr">
              <a:defRPr sz="19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11526522"/>
            <a:ext cx="24688800" cy="5298438"/>
          </a:xfrm>
        </p:spPr>
        <p:txBody>
          <a:bodyPr/>
          <a:lstStyle>
            <a:lvl1pPr marL="0" indent="0" algn="ctr">
              <a:buNone/>
              <a:defRPr sz="7680"/>
            </a:lvl1pPr>
            <a:lvl2pPr marL="1463040" indent="0" algn="ctr">
              <a:buNone/>
              <a:defRPr sz="6400"/>
            </a:lvl2pPr>
            <a:lvl3pPr marL="2926080" indent="0" algn="ctr">
              <a:buNone/>
              <a:defRPr sz="5760"/>
            </a:lvl3pPr>
            <a:lvl4pPr marL="4389120" indent="0" algn="ctr">
              <a:buNone/>
              <a:defRPr sz="5120"/>
            </a:lvl4pPr>
            <a:lvl5pPr marL="5852160" indent="0" algn="ctr">
              <a:buNone/>
              <a:defRPr sz="5120"/>
            </a:lvl5pPr>
            <a:lvl6pPr marL="7315200" indent="0" algn="ctr">
              <a:buNone/>
              <a:defRPr sz="5120"/>
            </a:lvl6pPr>
            <a:lvl7pPr marL="8778240" indent="0" algn="ctr">
              <a:buNone/>
              <a:defRPr sz="5120"/>
            </a:lvl7pPr>
            <a:lvl8pPr marL="10241280" indent="0" algn="ctr">
              <a:buNone/>
              <a:defRPr sz="5120"/>
            </a:lvl8pPr>
            <a:lvl9pPr marL="11704320" indent="0" algn="ctr">
              <a:buNone/>
              <a:defRPr sz="51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761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439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7232" y="1168400"/>
            <a:ext cx="7098030" cy="1859788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2" y="1168400"/>
            <a:ext cx="20882610" cy="1859788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062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027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997" y="5471167"/>
            <a:ext cx="28392120" cy="9128758"/>
          </a:xfrm>
        </p:spPr>
        <p:txBody>
          <a:bodyPr anchor="b"/>
          <a:lstStyle>
            <a:lvl1pPr>
              <a:defRPr sz="19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997" y="14686287"/>
            <a:ext cx="28392120" cy="4800598"/>
          </a:xfrm>
        </p:spPr>
        <p:txBody>
          <a:bodyPr/>
          <a:lstStyle>
            <a:lvl1pPr marL="0" indent="0">
              <a:buNone/>
              <a:defRPr sz="7680">
                <a:solidFill>
                  <a:schemeClr val="tx1"/>
                </a:solidFill>
              </a:defRPr>
            </a:lvl1pPr>
            <a:lvl2pPr marL="146304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2pPr>
            <a:lvl3pPr marL="292608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3pPr>
            <a:lvl4pPr marL="438912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4pPr>
            <a:lvl5pPr marL="585216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5pPr>
            <a:lvl6pPr marL="731520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6pPr>
            <a:lvl7pPr marL="877824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7pPr>
            <a:lvl8pPr marL="1024128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8pPr>
            <a:lvl9pPr marL="1170432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120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140" y="5842000"/>
            <a:ext cx="13990320" cy="139242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4940" y="5842000"/>
            <a:ext cx="13990320" cy="139242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79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168405"/>
            <a:ext cx="28392120" cy="42418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431" y="5379722"/>
            <a:ext cx="13926024" cy="2636518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431" y="8016240"/>
            <a:ext cx="13926024" cy="117906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4942" y="5379722"/>
            <a:ext cx="13994608" cy="2636518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4942" y="8016240"/>
            <a:ext cx="13994608" cy="117906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703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88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807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463040"/>
            <a:ext cx="10617041" cy="512064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4608" y="3159765"/>
            <a:ext cx="16664940" cy="15595600"/>
          </a:xfrm>
        </p:spPr>
        <p:txBody>
          <a:bodyPr/>
          <a:lstStyle>
            <a:lvl1pPr>
              <a:defRPr sz="10240"/>
            </a:lvl1pPr>
            <a:lvl2pPr>
              <a:defRPr sz="8960"/>
            </a:lvl2pPr>
            <a:lvl3pPr>
              <a:defRPr sz="768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6583680"/>
            <a:ext cx="10617041" cy="12197082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008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463040"/>
            <a:ext cx="10617041" cy="512064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4608" y="3159765"/>
            <a:ext cx="16664940" cy="15595600"/>
          </a:xfrm>
        </p:spPr>
        <p:txBody>
          <a:bodyPr anchor="t"/>
          <a:lstStyle>
            <a:lvl1pPr marL="0" indent="0">
              <a:buNone/>
              <a:defRPr sz="10240"/>
            </a:lvl1pPr>
            <a:lvl2pPr marL="1463040" indent="0">
              <a:buNone/>
              <a:defRPr sz="8960"/>
            </a:lvl2pPr>
            <a:lvl3pPr marL="2926080" indent="0">
              <a:buNone/>
              <a:defRPr sz="7680"/>
            </a:lvl3pPr>
            <a:lvl4pPr marL="4389120" indent="0">
              <a:buNone/>
              <a:defRPr sz="6400"/>
            </a:lvl4pPr>
            <a:lvl5pPr marL="5852160" indent="0">
              <a:buNone/>
              <a:defRPr sz="6400"/>
            </a:lvl5pPr>
            <a:lvl6pPr marL="7315200" indent="0">
              <a:buNone/>
              <a:defRPr sz="6400"/>
            </a:lvl6pPr>
            <a:lvl7pPr marL="8778240" indent="0">
              <a:buNone/>
              <a:defRPr sz="6400"/>
            </a:lvl7pPr>
            <a:lvl8pPr marL="10241280" indent="0">
              <a:buNone/>
              <a:defRPr sz="6400"/>
            </a:lvl8pPr>
            <a:lvl9pPr marL="11704320" indent="0">
              <a:buNone/>
              <a:defRPr sz="6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6583680"/>
            <a:ext cx="10617041" cy="12197082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491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3140" y="1168405"/>
            <a:ext cx="28392120" cy="42418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140" y="5842000"/>
            <a:ext cx="28392120" cy="13924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3140" y="20340325"/>
            <a:ext cx="740664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8/27/25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04220" y="20340325"/>
            <a:ext cx="1110996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48620" y="20340325"/>
            <a:ext cx="740664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6178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2926080" rtl="0" eaLnBrk="1" latinLnBrk="0" hangingPunct="1">
        <a:lnSpc>
          <a:spcPct val="90000"/>
        </a:lnSpc>
        <a:spcBef>
          <a:spcPct val="0"/>
        </a:spcBef>
        <a:buNone/>
        <a:defRPr sz="140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31520" indent="-731520" algn="l" defTabSz="2926080" rtl="0" eaLnBrk="1" latinLnBrk="0" hangingPunct="1">
        <a:lnSpc>
          <a:spcPct val="90000"/>
        </a:lnSpc>
        <a:spcBef>
          <a:spcPts val="3200"/>
        </a:spcBef>
        <a:buFont typeface="Arial" panose="020B0604020202020204" pitchFamily="34" charset="0"/>
        <a:buChar char="•"/>
        <a:defRPr sz="896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7680" kern="1200">
          <a:solidFill>
            <a:schemeClr val="tx1"/>
          </a:solidFill>
          <a:latin typeface="+mn-lt"/>
          <a:ea typeface="+mn-ea"/>
          <a:cs typeface="+mn-cs"/>
        </a:defRPr>
      </a:lvl2pPr>
      <a:lvl3pPr marL="36576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3pPr>
      <a:lvl4pPr marL="51206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804672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95097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8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24358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1pPr>
      <a:lvl2pPr marL="14630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9260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3pPr>
      <a:lvl4pPr marL="43891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585216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731520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87782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2412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17043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233EFDF-DA76-7AEE-6CB9-4F24A7FF9637}"/>
              </a:ext>
            </a:extLst>
          </p:cNvPr>
          <p:cNvSpPr/>
          <p:nvPr/>
        </p:nvSpPr>
        <p:spPr>
          <a:xfrm>
            <a:off x="0" y="0"/>
            <a:ext cx="32918400" cy="1016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71E0558-FB22-9D11-AA87-FB7CC0BD9D92}"/>
              </a:ext>
            </a:extLst>
          </p:cNvPr>
          <p:cNvSpPr/>
          <p:nvPr/>
        </p:nvSpPr>
        <p:spPr>
          <a:xfrm>
            <a:off x="0" y="20929600"/>
            <a:ext cx="32918400" cy="1016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6EAE5AE-FBCC-4FA4-E037-3D6E71B9EB57}"/>
              </a:ext>
            </a:extLst>
          </p:cNvPr>
          <p:cNvSpPr/>
          <p:nvPr/>
        </p:nvSpPr>
        <p:spPr>
          <a:xfrm>
            <a:off x="10388070" y="-1"/>
            <a:ext cx="11272542" cy="21945601"/>
          </a:xfrm>
          <a:prstGeom prst="rect">
            <a:avLst/>
          </a:prstGeom>
          <a:solidFill>
            <a:srgbClr val="4F20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9638105F-17DB-0778-3D04-64CBE4840A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09407" y="20047703"/>
            <a:ext cx="2056193" cy="988171"/>
          </a:xfrm>
          <a:prstGeom prst="rect">
            <a:avLst/>
          </a:prstGeom>
        </p:spPr>
      </p:pic>
      <p:sp>
        <p:nvSpPr>
          <p:cNvPr id="30" name="Text Placeholder 15">
            <a:extLst>
              <a:ext uri="{FF2B5EF4-FFF2-40B4-BE49-F238E27FC236}">
                <a16:creationId xmlns:a16="http://schemas.microsoft.com/office/drawing/2014/main" id="{F4873640-75BA-6C9F-1533-6C14D3C68896}"/>
              </a:ext>
            </a:extLst>
          </p:cNvPr>
          <p:cNvSpPr txBox="1">
            <a:spLocks/>
          </p:cNvSpPr>
          <p:nvPr/>
        </p:nvSpPr>
        <p:spPr>
          <a:xfrm>
            <a:off x="9418046" y="22628934"/>
            <a:ext cx="14082308" cy="2462202"/>
          </a:xfrm>
          <a:prstGeom prst="rect">
            <a:avLst/>
          </a:prstGeom>
        </p:spPr>
        <p:txBody>
          <a:bodyPr/>
          <a:lstStyle>
            <a:lvl1pPr marL="960120" indent="-960120" algn="l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Char char="•"/>
              <a:defRPr sz="1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8036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0060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2084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64108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56132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48156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180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32204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000" dirty="0">
                <a:solidFill>
                  <a:schemeClr val="accent4"/>
                </a:solidFill>
              </a:rPr>
              <a:t>Note</a:t>
            </a:r>
            <a:r>
              <a:rPr lang="en-US" sz="4000" dirty="0">
                <a:solidFill>
                  <a:schemeClr val="bg1"/>
                </a:solidFill>
              </a:rPr>
              <a:t>: When changing the size of the TCU logo, hold the ”SHIFT” key while changing the size from one of the 4 corner handles/boxes when it is selected so that the logo stays proportional.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2CBB2B6-A8F4-2253-D84F-CBD8AFC8BDD6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-8569811" y="-4140056"/>
            <a:ext cx="4995338" cy="330725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400B947-97FA-0707-956B-102E3596BE3F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-8569811" y="-191511"/>
            <a:ext cx="4995337" cy="330725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57C527E-3B2C-BA3A-BEB8-7D05539C5A38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-8569811" y="3881728"/>
            <a:ext cx="4995337" cy="3307257"/>
          </a:xfrm>
          <a:prstGeom prst="rect">
            <a:avLst/>
          </a:prstGeom>
        </p:spPr>
      </p:pic>
      <p:sp>
        <p:nvSpPr>
          <p:cNvPr id="10" name="Text Placeholder 15">
            <a:extLst>
              <a:ext uri="{FF2B5EF4-FFF2-40B4-BE49-F238E27FC236}">
                <a16:creationId xmlns:a16="http://schemas.microsoft.com/office/drawing/2014/main" id="{64FE8EB4-D5F7-6AD0-EE17-4ED48ADE68EE}"/>
              </a:ext>
            </a:extLst>
          </p:cNvPr>
          <p:cNvSpPr txBox="1">
            <a:spLocks/>
          </p:cNvSpPr>
          <p:nvPr/>
        </p:nvSpPr>
        <p:spPr>
          <a:xfrm>
            <a:off x="363544" y="1148980"/>
            <a:ext cx="10548897" cy="954085"/>
          </a:xfrm>
          <a:prstGeom prst="rect">
            <a:avLst/>
          </a:prstGeom>
        </p:spPr>
        <p:txBody>
          <a:bodyPr/>
          <a:lstStyle>
            <a:lvl1pPr marL="960120" indent="-960120" algn="l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Char char="•"/>
              <a:defRPr sz="1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8036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0060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2084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64108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56132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48156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180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32204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5000" dirty="0">
                <a:solidFill>
                  <a:srgbClr val="424241"/>
                </a:solidFill>
              </a:rPr>
              <a:t>Presentation Title Goes Here</a:t>
            </a:r>
          </a:p>
        </p:txBody>
      </p:sp>
      <p:sp>
        <p:nvSpPr>
          <p:cNvPr id="11" name="Text Placeholder 11">
            <a:extLst>
              <a:ext uri="{FF2B5EF4-FFF2-40B4-BE49-F238E27FC236}">
                <a16:creationId xmlns:a16="http://schemas.microsoft.com/office/drawing/2014/main" id="{A7DE80F8-B6C5-3F5F-E4F1-35615CF153F9}"/>
              </a:ext>
            </a:extLst>
          </p:cNvPr>
          <p:cNvSpPr txBox="1">
            <a:spLocks/>
          </p:cNvSpPr>
          <p:nvPr/>
        </p:nvSpPr>
        <p:spPr>
          <a:xfrm>
            <a:off x="363544" y="2035045"/>
            <a:ext cx="10548896" cy="800211"/>
          </a:xfrm>
          <a:prstGeom prst="rect">
            <a:avLst/>
          </a:prstGeom>
        </p:spPr>
        <p:txBody>
          <a:bodyPr/>
          <a:lstStyle>
            <a:lvl1pPr marL="960120" indent="-960120" algn="l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Char char="•"/>
              <a:defRPr sz="1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8036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0060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2084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64108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56132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48156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180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32204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dirty="0">
                <a:solidFill>
                  <a:srgbClr val="424241"/>
                </a:solidFill>
              </a:rPr>
              <a:t>Presenter Names Goes Here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235F1D93-C2E1-44C6-E499-7CB8AAE4A245}"/>
              </a:ext>
            </a:extLst>
          </p:cNvPr>
          <p:cNvSpPr txBox="1">
            <a:spLocks/>
          </p:cNvSpPr>
          <p:nvPr/>
        </p:nvSpPr>
        <p:spPr>
          <a:xfrm>
            <a:off x="363544" y="17733125"/>
            <a:ext cx="10548896" cy="800211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noAutofit/>
          </a:bodyPr>
          <a:lstStyle>
            <a:lvl1pPr marL="0" indent="0" algn="l" defTabSz="5120530" rtl="0" eaLnBrk="1" latinLnBrk="0" hangingPunct="1">
              <a:spcBef>
                <a:spcPct val="20000"/>
              </a:spcBef>
              <a:buFont typeface="Arial" pitchFamily="34" charset="0"/>
              <a:buNone/>
              <a:defRPr sz="4000" b="1" u="sng" kern="1200" baseline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4160431" indent="-1600165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66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35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96092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2119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08145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641722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1988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76225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424241"/>
                </a:solidFill>
              </a:rPr>
              <a:t>METHODS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545C326B-63BB-1C85-BB28-40F6C8DB8A76}"/>
              </a:ext>
            </a:extLst>
          </p:cNvPr>
          <p:cNvSpPr txBox="1">
            <a:spLocks/>
          </p:cNvSpPr>
          <p:nvPr/>
        </p:nvSpPr>
        <p:spPr>
          <a:xfrm>
            <a:off x="363544" y="11170928"/>
            <a:ext cx="10548896" cy="800211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noAutofit/>
          </a:bodyPr>
          <a:lstStyle>
            <a:lvl1pPr marL="0" indent="0" algn="l" defTabSz="5120530" rtl="0" eaLnBrk="1" latinLnBrk="0" hangingPunct="1">
              <a:spcBef>
                <a:spcPct val="20000"/>
              </a:spcBef>
              <a:buFont typeface="Arial" pitchFamily="34" charset="0"/>
              <a:buNone/>
              <a:defRPr sz="4000" b="1" u="sng" kern="1200" baseline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4160431" indent="-1600165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66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35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96092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2119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08145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641722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1988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76225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424241"/>
                </a:solidFill>
              </a:rPr>
              <a:t>BACKGROUND</a:t>
            </a: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7F2D4754-25D4-768D-E3BE-DA34A72D0C0B}"/>
              </a:ext>
            </a:extLst>
          </p:cNvPr>
          <p:cNvSpPr txBox="1">
            <a:spLocks/>
          </p:cNvSpPr>
          <p:nvPr/>
        </p:nvSpPr>
        <p:spPr>
          <a:xfrm>
            <a:off x="363544" y="4971936"/>
            <a:ext cx="10548896" cy="800211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noAutofit/>
          </a:bodyPr>
          <a:lstStyle>
            <a:lvl1pPr marL="0" indent="0" algn="l" defTabSz="5120530" rtl="0" eaLnBrk="1" latinLnBrk="0" hangingPunct="1">
              <a:spcBef>
                <a:spcPct val="20000"/>
              </a:spcBef>
              <a:buFont typeface="Arial" pitchFamily="34" charset="0"/>
              <a:buNone/>
              <a:defRPr sz="4000" b="1" u="sng" kern="1200" baseline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4160431" indent="-1600165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66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35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96092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2119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08145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641722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1988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76225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424241"/>
                </a:solidFill>
              </a:rPr>
              <a:t>RESEARCH QUESTION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FEFCE11A-697E-4262-46EC-A63A0E474F20}"/>
              </a:ext>
            </a:extLst>
          </p:cNvPr>
          <p:cNvSpPr txBox="1">
            <a:spLocks/>
          </p:cNvSpPr>
          <p:nvPr/>
        </p:nvSpPr>
        <p:spPr>
          <a:xfrm>
            <a:off x="22015058" y="11170928"/>
            <a:ext cx="10548896" cy="800211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noAutofit/>
          </a:bodyPr>
          <a:lstStyle>
            <a:lvl1pPr marL="0" indent="0" algn="l" defTabSz="5120530" rtl="0" eaLnBrk="1" latinLnBrk="0" hangingPunct="1">
              <a:spcBef>
                <a:spcPct val="20000"/>
              </a:spcBef>
              <a:buFont typeface="Arial" pitchFamily="34" charset="0"/>
              <a:buNone/>
              <a:defRPr sz="4000" b="1" u="sng" kern="1200" baseline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4160431" indent="-1600165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66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35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96092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2119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08145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641722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1988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76225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424241"/>
                </a:solidFill>
              </a:rPr>
              <a:t>FUTURE DIRECTION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32341CA8-CAEA-4CF0-CC8A-48474B27A332}"/>
              </a:ext>
            </a:extLst>
          </p:cNvPr>
          <p:cNvSpPr txBox="1">
            <a:spLocks/>
          </p:cNvSpPr>
          <p:nvPr/>
        </p:nvSpPr>
        <p:spPr>
          <a:xfrm>
            <a:off x="22015058" y="1550060"/>
            <a:ext cx="10548896" cy="800211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noAutofit/>
          </a:bodyPr>
          <a:lstStyle>
            <a:lvl1pPr marL="0" indent="0" algn="l" defTabSz="5120530" rtl="0" eaLnBrk="1" latinLnBrk="0" hangingPunct="1">
              <a:spcBef>
                <a:spcPct val="20000"/>
              </a:spcBef>
              <a:buFont typeface="Arial" pitchFamily="34" charset="0"/>
              <a:buNone/>
              <a:defRPr sz="4000" b="1" u="sng" kern="1200" baseline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4160431" indent="-1600165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66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35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96092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2119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08145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641722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1988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76225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424241"/>
                </a:solidFill>
              </a:rPr>
              <a:t>RESULTS</a:t>
            </a:r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8BCCD795-4E7A-0CE5-2939-FD3DCD8D92CF}"/>
              </a:ext>
            </a:extLst>
          </p:cNvPr>
          <p:cNvSpPr txBox="1">
            <a:spLocks/>
          </p:cNvSpPr>
          <p:nvPr/>
        </p:nvSpPr>
        <p:spPr>
          <a:xfrm>
            <a:off x="22015058" y="17603789"/>
            <a:ext cx="10548896" cy="800211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noAutofit/>
          </a:bodyPr>
          <a:lstStyle>
            <a:lvl1pPr marL="0" indent="0" algn="l" defTabSz="5120530" rtl="0" eaLnBrk="1" latinLnBrk="0" hangingPunct="1">
              <a:spcBef>
                <a:spcPct val="20000"/>
              </a:spcBef>
              <a:buFont typeface="Arial" pitchFamily="34" charset="0"/>
              <a:buNone/>
              <a:defRPr sz="4000" b="1" u="sng" kern="1200" baseline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4160431" indent="-1600165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66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35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96092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2119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08145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641722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1988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76225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424241"/>
                </a:solidFill>
              </a:rPr>
              <a:t>ACKNOWLEDGEMENT</a:t>
            </a:r>
          </a:p>
        </p:txBody>
      </p:sp>
    </p:spTree>
    <p:extLst>
      <p:ext uri="{BB962C8B-B14F-4D97-AF65-F5344CB8AC3E}">
        <p14:creationId xmlns:p14="http://schemas.microsoft.com/office/powerpoint/2010/main" val="30635117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1240</TotalTime>
  <Words>60</Words>
  <Application>Microsoft Macintosh PowerPoint</Application>
  <PresentationFormat>Custom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Van Pelt, John</dc:creator>
  <cp:lastModifiedBy>Van Pelt, John</cp:lastModifiedBy>
  <cp:revision>21</cp:revision>
  <dcterms:created xsi:type="dcterms:W3CDTF">2023-11-16T22:27:58Z</dcterms:created>
  <dcterms:modified xsi:type="dcterms:W3CDTF">2025-08-27T21:13:27Z</dcterms:modified>
</cp:coreProperties>
</file>