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384048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207A"/>
    <a:srgbClr val="A3AAAD"/>
    <a:srgbClr val="424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14"/>
    <p:restoredTop sz="96327"/>
  </p:normalViewPr>
  <p:slideViewPr>
    <p:cSldViewPr snapToGrid="0">
      <p:cViewPr varScale="1">
        <p:scale>
          <a:sx n="32" d="100"/>
          <a:sy n="32" d="100"/>
        </p:scale>
        <p:origin x="2088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5" d="100"/>
          <a:sy n="135" d="100"/>
        </p:scale>
        <p:origin x="6096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4358B-ADBF-1641-B1B7-4A2BAA3AC3F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1143000"/>
            <a:ext cx="4318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7428C-879C-A54D-AD13-B5009B031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2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60961" rtl="0" eaLnBrk="1" latinLnBrk="0" hangingPunct="1">
      <a:defRPr sz="4542" kern="1200">
        <a:solidFill>
          <a:schemeClr val="tx1"/>
        </a:solidFill>
        <a:latin typeface="+mn-lt"/>
        <a:ea typeface="+mn-ea"/>
        <a:cs typeface="+mn-cs"/>
      </a:defRPr>
    </a:lvl1pPr>
    <a:lvl2pPr marL="1730481" algn="l" defTabSz="3460961" rtl="0" eaLnBrk="1" latinLnBrk="0" hangingPunct="1">
      <a:defRPr sz="4542" kern="1200">
        <a:solidFill>
          <a:schemeClr val="tx1"/>
        </a:solidFill>
        <a:latin typeface="+mn-lt"/>
        <a:ea typeface="+mn-ea"/>
        <a:cs typeface="+mn-cs"/>
      </a:defRPr>
    </a:lvl2pPr>
    <a:lvl3pPr marL="3460961" algn="l" defTabSz="3460961" rtl="0" eaLnBrk="1" latinLnBrk="0" hangingPunct="1">
      <a:defRPr sz="4542" kern="1200">
        <a:solidFill>
          <a:schemeClr val="tx1"/>
        </a:solidFill>
        <a:latin typeface="+mn-lt"/>
        <a:ea typeface="+mn-ea"/>
        <a:cs typeface="+mn-cs"/>
      </a:defRPr>
    </a:lvl3pPr>
    <a:lvl4pPr marL="5191443" algn="l" defTabSz="3460961" rtl="0" eaLnBrk="1" latinLnBrk="0" hangingPunct="1">
      <a:defRPr sz="4542" kern="1200">
        <a:solidFill>
          <a:schemeClr val="tx1"/>
        </a:solidFill>
        <a:latin typeface="+mn-lt"/>
        <a:ea typeface="+mn-ea"/>
        <a:cs typeface="+mn-cs"/>
      </a:defRPr>
    </a:lvl4pPr>
    <a:lvl5pPr marL="6921923" algn="l" defTabSz="3460961" rtl="0" eaLnBrk="1" latinLnBrk="0" hangingPunct="1">
      <a:defRPr sz="4542" kern="1200">
        <a:solidFill>
          <a:schemeClr val="tx1"/>
        </a:solidFill>
        <a:latin typeface="+mn-lt"/>
        <a:ea typeface="+mn-ea"/>
        <a:cs typeface="+mn-cs"/>
      </a:defRPr>
    </a:lvl5pPr>
    <a:lvl6pPr marL="8652404" algn="l" defTabSz="3460961" rtl="0" eaLnBrk="1" latinLnBrk="0" hangingPunct="1">
      <a:defRPr sz="4542" kern="1200">
        <a:solidFill>
          <a:schemeClr val="tx1"/>
        </a:solidFill>
        <a:latin typeface="+mn-lt"/>
        <a:ea typeface="+mn-ea"/>
        <a:cs typeface="+mn-cs"/>
      </a:defRPr>
    </a:lvl6pPr>
    <a:lvl7pPr marL="10382885" algn="l" defTabSz="3460961" rtl="0" eaLnBrk="1" latinLnBrk="0" hangingPunct="1">
      <a:defRPr sz="4542" kern="1200">
        <a:solidFill>
          <a:schemeClr val="tx1"/>
        </a:solidFill>
        <a:latin typeface="+mn-lt"/>
        <a:ea typeface="+mn-ea"/>
        <a:cs typeface="+mn-cs"/>
      </a:defRPr>
    </a:lvl7pPr>
    <a:lvl8pPr marL="12113365" algn="l" defTabSz="3460961" rtl="0" eaLnBrk="1" latinLnBrk="0" hangingPunct="1">
      <a:defRPr sz="4542" kern="1200">
        <a:solidFill>
          <a:schemeClr val="tx1"/>
        </a:solidFill>
        <a:latin typeface="+mn-lt"/>
        <a:ea typeface="+mn-ea"/>
        <a:cs typeface="+mn-cs"/>
      </a:defRPr>
    </a:lvl8pPr>
    <a:lvl9pPr marL="13843847" algn="l" defTabSz="3460961" rtl="0" eaLnBrk="1" latinLnBrk="0" hangingPunct="1">
      <a:defRPr sz="454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70000" y="1143000"/>
            <a:ext cx="43180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7428C-879C-A54D-AD13-B5009B0313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0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4489452"/>
            <a:ext cx="32644080" cy="9550400"/>
          </a:xfrm>
        </p:spPr>
        <p:txBody>
          <a:bodyPr anchor="b"/>
          <a:lstStyle>
            <a:lvl1pPr algn="ctr">
              <a:defRPr sz="2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4408152"/>
            <a:ext cx="28803600" cy="6623048"/>
          </a:xfrm>
        </p:spPr>
        <p:txBody>
          <a:bodyPr/>
          <a:lstStyle>
            <a:lvl1pPr marL="0" indent="0" algn="ctr">
              <a:buNone/>
              <a:defRPr sz="9600"/>
            </a:lvl1pPr>
            <a:lvl2pPr marL="1828800" indent="0" algn="ctr">
              <a:buNone/>
              <a:defRPr sz="8000"/>
            </a:lvl2pPr>
            <a:lvl3pPr marL="3657600" indent="0" algn="ctr">
              <a:buNone/>
              <a:defRPr sz="7200"/>
            </a:lvl3pPr>
            <a:lvl4pPr marL="5486400" indent="0" algn="ctr">
              <a:buNone/>
              <a:defRPr sz="6400"/>
            </a:lvl4pPr>
            <a:lvl5pPr marL="7315200" indent="0" algn="ctr">
              <a:buNone/>
              <a:defRPr sz="6400"/>
            </a:lvl5pPr>
            <a:lvl6pPr marL="9144000" indent="0" algn="ctr">
              <a:buNone/>
              <a:defRPr sz="6400"/>
            </a:lvl6pPr>
            <a:lvl7pPr marL="10972800" indent="0" algn="ctr">
              <a:buNone/>
              <a:defRPr sz="6400"/>
            </a:lvl7pPr>
            <a:lvl8pPr marL="12801600" indent="0" algn="ctr">
              <a:buNone/>
              <a:defRPr sz="6400"/>
            </a:lvl8pPr>
            <a:lvl9pPr marL="14630400" indent="0" algn="ctr">
              <a:buNone/>
              <a:defRPr sz="6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39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718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460500"/>
            <a:ext cx="8281035" cy="232473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460500"/>
            <a:ext cx="24363045" cy="232473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2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6838958"/>
            <a:ext cx="33124140" cy="11410948"/>
          </a:xfrm>
        </p:spPr>
        <p:txBody>
          <a:bodyPr anchor="b"/>
          <a:lstStyle>
            <a:lvl1pPr>
              <a:defRPr sz="2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18357858"/>
            <a:ext cx="33124140" cy="6000748"/>
          </a:xfrm>
        </p:spPr>
        <p:txBody>
          <a:bodyPr/>
          <a:lstStyle>
            <a:lvl1pPr marL="0" indent="0">
              <a:buNone/>
              <a:defRPr sz="9600">
                <a:solidFill>
                  <a:schemeClr val="tx1"/>
                </a:solidFill>
              </a:defRPr>
            </a:lvl1pPr>
            <a:lvl2pPr marL="182880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36576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5486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73152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91440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8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7302500"/>
            <a:ext cx="1632204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7302500"/>
            <a:ext cx="1632204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8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460506"/>
            <a:ext cx="33124140" cy="53022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6724652"/>
            <a:ext cx="16247028" cy="329564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0020300"/>
            <a:ext cx="16247028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6724652"/>
            <a:ext cx="16327042" cy="329564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0020300"/>
            <a:ext cx="16327042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1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46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02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828800"/>
            <a:ext cx="12386548" cy="640080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3949706"/>
            <a:ext cx="19442430" cy="19494500"/>
          </a:xfrm>
        </p:spPr>
        <p:txBody>
          <a:bodyPr/>
          <a:lstStyle>
            <a:lvl1pPr>
              <a:defRPr sz="128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8229600"/>
            <a:ext cx="12386548" cy="15246352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59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828800"/>
            <a:ext cx="12386548" cy="640080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3949706"/>
            <a:ext cx="19442430" cy="19494500"/>
          </a:xfrm>
        </p:spPr>
        <p:txBody>
          <a:bodyPr anchor="t"/>
          <a:lstStyle>
            <a:lvl1pPr marL="0" indent="0">
              <a:buNone/>
              <a:defRPr sz="12800"/>
            </a:lvl1pPr>
            <a:lvl2pPr marL="1828800" indent="0">
              <a:buNone/>
              <a:defRPr sz="11200"/>
            </a:lvl2pPr>
            <a:lvl3pPr marL="3657600" indent="0">
              <a:buNone/>
              <a:defRPr sz="9600"/>
            </a:lvl3pPr>
            <a:lvl4pPr marL="5486400" indent="0">
              <a:buNone/>
              <a:defRPr sz="8000"/>
            </a:lvl4pPr>
            <a:lvl5pPr marL="7315200" indent="0">
              <a:buNone/>
              <a:defRPr sz="8000"/>
            </a:lvl5pPr>
            <a:lvl6pPr marL="9144000" indent="0">
              <a:buNone/>
              <a:defRPr sz="8000"/>
            </a:lvl6pPr>
            <a:lvl7pPr marL="10972800" indent="0">
              <a:buNone/>
              <a:defRPr sz="8000"/>
            </a:lvl7pPr>
            <a:lvl8pPr marL="12801600" indent="0">
              <a:buNone/>
              <a:defRPr sz="8000"/>
            </a:lvl8pPr>
            <a:lvl9pPr marL="14630400" indent="0">
              <a:buNone/>
              <a:defRPr sz="8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8229600"/>
            <a:ext cx="12386548" cy="15246352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6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460506"/>
            <a:ext cx="3312414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7302500"/>
            <a:ext cx="3312414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25425406"/>
            <a:ext cx="864108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25425406"/>
            <a:ext cx="129616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25425406"/>
            <a:ext cx="864108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748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57600" rtl="0" eaLnBrk="1" latinLnBrk="0" hangingPunct="1">
        <a:lnSpc>
          <a:spcPct val="90000"/>
        </a:lnSpc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0" indent="-914400" algn="l" defTabSz="3657600" rtl="0" eaLnBrk="1" latinLnBrk="0" hangingPunct="1">
        <a:lnSpc>
          <a:spcPct val="90000"/>
        </a:lnSpc>
        <a:spcBef>
          <a:spcPts val="4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33EFDF-DA76-7AEE-6CB9-4F24A7FF9637}"/>
              </a:ext>
            </a:extLst>
          </p:cNvPr>
          <p:cNvSpPr/>
          <p:nvPr/>
        </p:nvSpPr>
        <p:spPr>
          <a:xfrm>
            <a:off x="0" y="0"/>
            <a:ext cx="384048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1E0558-FB22-9D11-AA87-FB7CC0BD9D92}"/>
              </a:ext>
            </a:extLst>
          </p:cNvPr>
          <p:cNvSpPr/>
          <p:nvPr/>
        </p:nvSpPr>
        <p:spPr>
          <a:xfrm>
            <a:off x="-2" y="26452652"/>
            <a:ext cx="38404801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EAE5AE-FBCC-4FA4-E037-3D6E71B9EB57}"/>
              </a:ext>
            </a:extLst>
          </p:cNvPr>
          <p:cNvSpPr/>
          <p:nvPr/>
        </p:nvSpPr>
        <p:spPr>
          <a:xfrm>
            <a:off x="10038408" y="0"/>
            <a:ext cx="17747673" cy="27468652"/>
          </a:xfrm>
          <a:prstGeom prst="rect">
            <a:avLst/>
          </a:prstGeom>
          <a:solidFill>
            <a:srgbClr val="4F20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638105F-17DB-0778-3D04-64CBE4840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03442" y="24298484"/>
            <a:ext cx="2797915" cy="1344629"/>
          </a:xfrm>
          <a:prstGeom prst="rect">
            <a:avLst/>
          </a:prstGeom>
        </p:spPr>
      </p:pic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88864AF3-9587-9779-B92A-2A6DE6999047}"/>
              </a:ext>
            </a:extLst>
          </p:cNvPr>
          <p:cNvSpPr txBox="1">
            <a:spLocks/>
          </p:cNvSpPr>
          <p:nvPr/>
        </p:nvSpPr>
        <p:spPr>
          <a:xfrm>
            <a:off x="291465" y="1348496"/>
            <a:ext cx="10548897" cy="954085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200" dirty="0">
                <a:solidFill>
                  <a:srgbClr val="424241"/>
                </a:solidFill>
              </a:rPr>
              <a:t>Presentation Title Goes Here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6C5DCABD-DC73-9918-AEF6-7B09DCEAE88B}"/>
              </a:ext>
            </a:extLst>
          </p:cNvPr>
          <p:cNvSpPr txBox="1">
            <a:spLocks/>
          </p:cNvSpPr>
          <p:nvPr/>
        </p:nvSpPr>
        <p:spPr>
          <a:xfrm>
            <a:off x="291465" y="2423747"/>
            <a:ext cx="10548896" cy="3636646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solidFill>
                  <a:srgbClr val="424241"/>
                </a:solidFill>
              </a:rPr>
              <a:t>Presenter Names Goes Here</a:t>
            </a:r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F4873640-75BA-6C9F-1533-6C14D3C68896}"/>
              </a:ext>
            </a:extLst>
          </p:cNvPr>
          <p:cNvSpPr txBox="1">
            <a:spLocks/>
          </p:cNvSpPr>
          <p:nvPr/>
        </p:nvSpPr>
        <p:spPr>
          <a:xfrm>
            <a:off x="12161246" y="28725871"/>
            <a:ext cx="14082308" cy="2462202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>
                <a:solidFill>
                  <a:schemeClr val="accent4"/>
                </a:solidFill>
              </a:rPr>
              <a:t>Note</a:t>
            </a:r>
            <a:r>
              <a:rPr lang="en-US" sz="4000" dirty="0">
                <a:solidFill>
                  <a:schemeClr val="bg1"/>
                </a:solidFill>
              </a:rPr>
              <a:t>: When changing the size of the TCU logo, hold the ”SHIFT” key while changing the size from one of the 4 corner handles/boxes when it is selected so that the logo stays proportional.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CBB2B6-A8F4-2253-D84F-CBD8AFC8BDD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-8569811" y="-1396856"/>
            <a:ext cx="4995338" cy="33072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00B947-97FA-0707-956B-102E3596BE3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-8569811" y="2551689"/>
            <a:ext cx="4995337" cy="33072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7C527E-3B2C-BA3A-BEB8-7D05539C5A3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-8569811" y="6624927"/>
            <a:ext cx="4995337" cy="3307257"/>
          </a:xfrm>
          <a:prstGeom prst="rect">
            <a:avLst/>
          </a:prstGeom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598EACAF-D1D8-5C36-CE56-5E7DEC26752B}"/>
              </a:ext>
            </a:extLst>
          </p:cNvPr>
          <p:cNvSpPr txBox="1">
            <a:spLocks/>
          </p:cNvSpPr>
          <p:nvPr/>
        </p:nvSpPr>
        <p:spPr>
          <a:xfrm>
            <a:off x="28932424" y="1425433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RESULTS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C6E99A-84E9-06DB-D035-F188378EF682}"/>
              </a:ext>
            </a:extLst>
          </p:cNvPr>
          <p:cNvSpPr txBox="1">
            <a:spLocks/>
          </p:cNvSpPr>
          <p:nvPr/>
        </p:nvSpPr>
        <p:spPr>
          <a:xfrm>
            <a:off x="291465" y="21681849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METHODS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80138ECC-3B26-0374-FBD3-F6725CA82B3B}"/>
              </a:ext>
            </a:extLst>
          </p:cNvPr>
          <p:cNvSpPr txBox="1">
            <a:spLocks/>
          </p:cNvSpPr>
          <p:nvPr/>
        </p:nvSpPr>
        <p:spPr>
          <a:xfrm>
            <a:off x="291465" y="12814913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BACKGROUND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B9D146E1-0AEF-1920-EED5-5FD32D5459F4}"/>
              </a:ext>
            </a:extLst>
          </p:cNvPr>
          <p:cNvSpPr txBox="1">
            <a:spLocks/>
          </p:cNvSpPr>
          <p:nvPr/>
        </p:nvSpPr>
        <p:spPr>
          <a:xfrm>
            <a:off x="291465" y="5559944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RESEARCH QUESTION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6FAF8B1A-1EC5-731B-707A-DC103FF4C76A}"/>
              </a:ext>
            </a:extLst>
          </p:cNvPr>
          <p:cNvSpPr txBox="1">
            <a:spLocks/>
          </p:cNvSpPr>
          <p:nvPr/>
        </p:nvSpPr>
        <p:spPr>
          <a:xfrm>
            <a:off x="28932424" y="12934115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FUTURE DIRECTION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FAFCE1C-838E-4499-3A95-1BF6C5A74CF8}"/>
              </a:ext>
            </a:extLst>
          </p:cNvPr>
          <p:cNvSpPr txBox="1">
            <a:spLocks/>
          </p:cNvSpPr>
          <p:nvPr/>
        </p:nvSpPr>
        <p:spPr>
          <a:xfrm>
            <a:off x="28932424" y="21915752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ACKNOWLEDGEMENT</a:t>
            </a:r>
          </a:p>
        </p:txBody>
      </p:sp>
    </p:spTree>
    <p:extLst>
      <p:ext uri="{BB962C8B-B14F-4D97-AF65-F5344CB8AC3E}">
        <p14:creationId xmlns:p14="http://schemas.microsoft.com/office/powerpoint/2010/main" val="306351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1116</TotalTime>
  <Words>60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Pelt, John</dc:creator>
  <cp:lastModifiedBy>Van Pelt, John</cp:lastModifiedBy>
  <cp:revision>20</cp:revision>
  <dcterms:created xsi:type="dcterms:W3CDTF">2023-11-16T22:27:58Z</dcterms:created>
  <dcterms:modified xsi:type="dcterms:W3CDTF">2025-08-27T21:21:33Z</dcterms:modified>
</cp:coreProperties>
</file>