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207A"/>
    <a:srgbClr val="A3AAAD"/>
    <a:srgbClr val="424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37"/>
    <p:restoredTop sz="96327"/>
  </p:normalViewPr>
  <p:slideViewPr>
    <p:cSldViewPr snapToGrid="0">
      <p:cViewPr varScale="1">
        <p:scale>
          <a:sx n="27" d="100"/>
          <a:sy n="27" d="100"/>
        </p:scale>
        <p:origin x="236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5" d="100"/>
          <a:sy n="135" d="100"/>
        </p:scale>
        <p:origin x="609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24358B-ADBF-1641-B1B7-4A2BAA3AC3F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7428C-879C-A54D-AD13-B5009B031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2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5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A7428C-879C-A54D-AD13-B5009B0313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0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2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64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7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0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85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12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4B446-9945-F94F-B091-A241F80E1B88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8C001-3000-C94F-8640-BCA38965A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6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4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33EFDF-DA76-7AEE-6CB9-4F24A7FF9637}"/>
              </a:ext>
            </a:extLst>
          </p:cNvPr>
          <p:cNvSpPr/>
          <p:nvPr/>
        </p:nvSpPr>
        <p:spPr>
          <a:xfrm>
            <a:off x="0" y="0"/>
            <a:ext cx="438912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1E0558-FB22-9D11-AA87-FB7CC0BD9D92}"/>
              </a:ext>
            </a:extLst>
          </p:cNvPr>
          <p:cNvSpPr/>
          <p:nvPr/>
        </p:nvSpPr>
        <p:spPr>
          <a:xfrm>
            <a:off x="0" y="31933662"/>
            <a:ext cx="43891200" cy="101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EAE5AE-FBCC-4FA4-E037-3D6E71B9EB57}"/>
              </a:ext>
            </a:extLst>
          </p:cNvPr>
          <p:cNvSpPr/>
          <p:nvPr/>
        </p:nvSpPr>
        <p:spPr>
          <a:xfrm>
            <a:off x="12801600" y="0"/>
            <a:ext cx="17747673" cy="32918400"/>
          </a:xfrm>
          <a:prstGeom prst="rect">
            <a:avLst/>
          </a:prstGeom>
          <a:solidFill>
            <a:srgbClr val="4F20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9638105F-17DB-0778-3D04-64CBE4840A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01137" y="29574310"/>
            <a:ext cx="3948597" cy="1897627"/>
          </a:xfrm>
          <a:prstGeom prst="rect">
            <a:avLst/>
          </a:prstGeom>
        </p:spPr>
      </p:pic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88864AF3-9587-9779-B92A-2A6DE6999047}"/>
              </a:ext>
            </a:extLst>
          </p:cNvPr>
          <p:cNvSpPr txBox="1">
            <a:spLocks/>
          </p:cNvSpPr>
          <p:nvPr/>
        </p:nvSpPr>
        <p:spPr>
          <a:xfrm>
            <a:off x="1126352" y="2009023"/>
            <a:ext cx="10548897" cy="954085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200" dirty="0">
                <a:solidFill>
                  <a:srgbClr val="424241"/>
                </a:solidFill>
              </a:rPr>
              <a:t>Presentation Title Goes Here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6C5DCABD-DC73-9918-AEF6-7B09DCEAE88B}"/>
              </a:ext>
            </a:extLst>
          </p:cNvPr>
          <p:cNvSpPr txBox="1">
            <a:spLocks/>
          </p:cNvSpPr>
          <p:nvPr/>
        </p:nvSpPr>
        <p:spPr>
          <a:xfrm>
            <a:off x="1126352" y="3084274"/>
            <a:ext cx="10548896" cy="3636646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>
                <a:solidFill>
                  <a:srgbClr val="424241"/>
                </a:solidFill>
              </a:rPr>
              <a:t>Presenter Names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F4873640-75BA-6C9F-1533-6C14D3C68896}"/>
              </a:ext>
            </a:extLst>
          </p:cNvPr>
          <p:cNvSpPr txBox="1">
            <a:spLocks/>
          </p:cNvSpPr>
          <p:nvPr/>
        </p:nvSpPr>
        <p:spPr>
          <a:xfrm>
            <a:off x="15686492" y="33601734"/>
            <a:ext cx="14082308" cy="2462202"/>
          </a:xfrm>
          <a:prstGeom prst="rect">
            <a:avLst/>
          </a:prstGeom>
        </p:spPr>
        <p:txBody>
          <a:bodyPr/>
          <a:lstStyle>
            <a:lvl1pPr marL="960120" indent="-960120" algn="l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Char char="•"/>
              <a:defRPr sz="1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803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006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208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108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56132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48156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322040" indent="-960120" algn="l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Char char="•"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dirty="0">
                <a:solidFill>
                  <a:schemeClr val="accent4"/>
                </a:solidFill>
              </a:rPr>
              <a:t>Note</a:t>
            </a:r>
            <a:r>
              <a:rPr lang="en-US" sz="4000" dirty="0">
                <a:solidFill>
                  <a:schemeClr val="bg1"/>
                </a:solidFill>
              </a:rPr>
              <a:t>: When changing the size of the TCU logo, hold the ”SHIFT” key while changing the size from one of the 4 corner handles/boxes when it is selected so that the logo stays proportional.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BB2B6-A8F4-2253-D84F-CBD8AFC8BDD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-8569811" y="1346344"/>
            <a:ext cx="4995338" cy="330725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00B947-97FA-0707-956B-102E3596BE3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8569811" y="5294889"/>
            <a:ext cx="4995337" cy="33072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57C527E-3B2C-BA3A-BEB8-7D05539C5A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8569811" y="9368126"/>
            <a:ext cx="4995337" cy="3307257"/>
          </a:xfrm>
          <a:prstGeom prst="rect">
            <a:avLst/>
          </a:prstGeom>
        </p:spPr>
      </p:pic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598EACAF-D1D8-5C36-CE56-5E7DEC26752B}"/>
              </a:ext>
            </a:extLst>
          </p:cNvPr>
          <p:cNvSpPr txBox="1">
            <a:spLocks/>
          </p:cNvSpPr>
          <p:nvPr/>
        </p:nvSpPr>
        <p:spPr>
          <a:xfrm>
            <a:off x="31675624" y="219976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RESULTS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C6E99A-84E9-06DB-D035-F188378EF682}"/>
              </a:ext>
            </a:extLst>
          </p:cNvPr>
          <p:cNvSpPr txBox="1">
            <a:spLocks/>
          </p:cNvSpPr>
          <p:nvPr/>
        </p:nvSpPr>
        <p:spPr>
          <a:xfrm>
            <a:off x="1126352" y="23219523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METHODS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80138ECC-3B26-0374-FBD3-F6725CA82B3B}"/>
              </a:ext>
            </a:extLst>
          </p:cNvPr>
          <p:cNvSpPr txBox="1">
            <a:spLocks/>
          </p:cNvSpPr>
          <p:nvPr/>
        </p:nvSpPr>
        <p:spPr>
          <a:xfrm>
            <a:off x="1126352" y="1435258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BACKGROUND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9D146E1-0AEF-1920-EED5-5FD32D5459F4}"/>
              </a:ext>
            </a:extLst>
          </p:cNvPr>
          <p:cNvSpPr txBox="1">
            <a:spLocks/>
          </p:cNvSpPr>
          <p:nvPr/>
        </p:nvSpPr>
        <p:spPr>
          <a:xfrm>
            <a:off x="1126352" y="7097618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RESEARCH QUESTION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FAF8B1A-1EC5-731B-707A-DC103FF4C76A}"/>
              </a:ext>
            </a:extLst>
          </p:cNvPr>
          <p:cNvSpPr txBox="1">
            <a:spLocks/>
          </p:cNvSpPr>
          <p:nvPr/>
        </p:nvSpPr>
        <p:spPr>
          <a:xfrm>
            <a:off x="31675624" y="1435258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FUTURE DIRECTION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FAFCE1C-838E-4499-3A95-1BF6C5A74CF8}"/>
              </a:ext>
            </a:extLst>
          </p:cNvPr>
          <p:cNvSpPr txBox="1">
            <a:spLocks/>
          </p:cNvSpPr>
          <p:nvPr/>
        </p:nvSpPr>
        <p:spPr>
          <a:xfrm>
            <a:off x="31675624" y="23090187"/>
            <a:ext cx="10548896" cy="800211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noAutofit/>
          </a:bodyPr>
          <a:lstStyle>
            <a:lvl1pPr marL="0" indent="0" algn="l" defTabSz="5120530" rtl="0" eaLnBrk="1" latinLnBrk="0" hangingPunct="1">
              <a:spcBef>
                <a:spcPct val="20000"/>
              </a:spcBef>
              <a:buFont typeface="Arial" pitchFamily="34" charset="0"/>
              <a:buNone/>
              <a:defRPr sz="4000" b="1" u="sng" kern="1200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160431" indent="-1600165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66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35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96092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119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81459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41722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1988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253" indent="-1280134" algn="l" defTabSz="51205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24241"/>
                </a:solidFill>
              </a:rPr>
              <a:t>ACKNOWLEDGEMENT</a:t>
            </a:r>
          </a:p>
        </p:txBody>
      </p:sp>
    </p:spTree>
    <p:extLst>
      <p:ext uri="{BB962C8B-B14F-4D97-AF65-F5344CB8AC3E}">
        <p14:creationId xmlns:p14="http://schemas.microsoft.com/office/powerpoint/2010/main" val="306351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1112</TotalTime>
  <Words>60</Words>
  <Application>Microsoft Macintosh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Pelt, John</dc:creator>
  <cp:lastModifiedBy>Van Pelt, John</cp:lastModifiedBy>
  <cp:revision>15</cp:revision>
  <dcterms:created xsi:type="dcterms:W3CDTF">2023-11-16T22:27:58Z</dcterms:created>
  <dcterms:modified xsi:type="dcterms:W3CDTF">2025-08-27T21:18:28Z</dcterms:modified>
</cp:coreProperties>
</file>