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3"/>
  </p:notesMasterIdLst>
  <p:sldIdLst>
    <p:sldId id="256" r:id="rId2"/>
  </p:sldIdLst>
  <p:sldSz cx="51206400" cy="219456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F207A"/>
    <a:srgbClr val="A3AAAD"/>
    <a:srgbClr val="4242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962"/>
    <p:restoredTop sz="96327"/>
  </p:normalViewPr>
  <p:slideViewPr>
    <p:cSldViewPr snapToGrid="0">
      <p:cViewPr varScale="1">
        <p:scale>
          <a:sx n="35" d="100"/>
          <a:sy n="35" d="100"/>
        </p:scale>
        <p:origin x="272" y="6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35" d="100"/>
          <a:sy n="135" d="100"/>
        </p:scale>
        <p:origin x="6096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24358B-ADBF-1641-B1B7-4A2BAA3AC3FB}" type="datetimeFigureOut">
              <a:rPr lang="en-US" smtClean="0"/>
              <a:t>8/27/25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171450" y="1143000"/>
            <a:ext cx="72009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A7428C-879C-A54D-AD13-B5009B0313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7220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037990" rtl="0" eaLnBrk="1" latinLnBrk="0" hangingPunct="1">
      <a:defRPr sz="5299" kern="1200">
        <a:solidFill>
          <a:schemeClr val="tx1"/>
        </a:solidFill>
        <a:latin typeface="+mn-lt"/>
        <a:ea typeface="+mn-ea"/>
        <a:cs typeface="+mn-cs"/>
      </a:defRPr>
    </a:lvl1pPr>
    <a:lvl2pPr marL="2018995" algn="l" defTabSz="4037990" rtl="0" eaLnBrk="1" latinLnBrk="0" hangingPunct="1">
      <a:defRPr sz="5299" kern="1200">
        <a:solidFill>
          <a:schemeClr val="tx1"/>
        </a:solidFill>
        <a:latin typeface="+mn-lt"/>
        <a:ea typeface="+mn-ea"/>
        <a:cs typeface="+mn-cs"/>
      </a:defRPr>
    </a:lvl2pPr>
    <a:lvl3pPr marL="4037990" algn="l" defTabSz="4037990" rtl="0" eaLnBrk="1" latinLnBrk="0" hangingPunct="1">
      <a:defRPr sz="5299" kern="1200">
        <a:solidFill>
          <a:schemeClr val="tx1"/>
        </a:solidFill>
        <a:latin typeface="+mn-lt"/>
        <a:ea typeface="+mn-ea"/>
        <a:cs typeface="+mn-cs"/>
      </a:defRPr>
    </a:lvl3pPr>
    <a:lvl4pPr marL="6056986" algn="l" defTabSz="4037990" rtl="0" eaLnBrk="1" latinLnBrk="0" hangingPunct="1">
      <a:defRPr sz="5299" kern="1200">
        <a:solidFill>
          <a:schemeClr val="tx1"/>
        </a:solidFill>
        <a:latin typeface="+mn-lt"/>
        <a:ea typeface="+mn-ea"/>
        <a:cs typeface="+mn-cs"/>
      </a:defRPr>
    </a:lvl4pPr>
    <a:lvl5pPr marL="8075981" algn="l" defTabSz="4037990" rtl="0" eaLnBrk="1" latinLnBrk="0" hangingPunct="1">
      <a:defRPr sz="5299" kern="1200">
        <a:solidFill>
          <a:schemeClr val="tx1"/>
        </a:solidFill>
        <a:latin typeface="+mn-lt"/>
        <a:ea typeface="+mn-ea"/>
        <a:cs typeface="+mn-cs"/>
      </a:defRPr>
    </a:lvl5pPr>
    <a:lvl6pPr marL="10094976" algn="l" defTabSz="4037990" rtl="0" eaLnBrk="1" latinLnBrk="0" hangingPunct="1">
      <a:defRPr sz="5299" kern="1200">
        <a:solidFill>
          <a:schemeClr val="tx1"/>
        </a:solidFill>
        <a:latin typeface="+mn-lt"/>
        <a:ea typeface="+mn-ea"/>
        <a:cs typeface="+mn-cs"/>
      </a:defRPr>
    </a:lvl6pPr>
    <a:lvl7pPr marL="12113971" algn="l" defTabSz="4037990" rtl="0" eaLnBrk="1" latinLnBrk="0" hangingPunct="1">
      <a:defRPr sz="5299" kern="1200">
        <a:solidFill>
          <a:schemeClr val="tx1"/>
        </a:solidFill>
        <a:latin typeface="+mn-lt"/>
        <a:ea typeface="+mn-ea"/>
        <a:cs typeface="+mn-cs"/>
      </a:defRPr>
    </a:lvl7pPr>
    <a:lvl8pPr marL="14132966" algn="l" defTabSz="4037990" rtl="0" eaLnBrk="1" latinLnBrk="0" hangingPunct="1">
      <a:defRPr sz="5299" kern="1200">
        <a:solidFill>
          <a:schemeClr val="tx1"/>
        </a:solidFill>
        <a:latin typeface="+mn-lt"/>
        <a:ea typeface="+mn-ea"/>
        <a:cs typeface="+mn-cs"/>
      </a:defRPr>
    </a:lvl8pPr>
    <a:lvl9pPr marL="16151962" algn="l" defTabSz="4037990" rtl="0" eaLnBrk="1" latinLnBrk="0" hangingPunct="1">
      <a:defRPr sz="529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171450" y="1143000"/>
            <a:ext cx="72009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A7428C-879C-A54D-AD13-B5009B03138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3043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00800" y="3591562"/>
            <a:ext cx="38404800" cy="7640320"/>
          </a:xfrm>
        </p:spPr>
        <p:txBody>
          <a:bodyPr anchor="b"/>
          <a:lstStyle>
            <a:lvl1pPr algn="ctr">
              <a:defRPr sz="19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00800" y="11526522"/>
            <a:ext cx="38404800" cy="5298438"/>
          </a:xfrm>
        </p:spPr>
        <p:txBody>
          <a:bodyPr/>
          <a:lstStyle>
            <a:lvl1pPr marL="0" indent="0" algn="ctr">
              <a:buNone/>
              <a:defRPr sz="7680"/>
            </a:lvl1pPr>
            <a:lvl2pPr marL="1463040" indent="0" algn="ctr">
              <a:buNone/>
              <a:defRPr sz="6400"/>
            </a:lvl2pPr>
            <a:lvl3pPr marL="2926080" indent="0" algn="ctr">
              <a:buNone/>
              <a:defRPr sz="5760"/>
            </a:lvl3pPr>
            <a:lvl4pPr marL="4389120" indent="0" algn="ctr">
              <a:buNone/>
              <a:defRPr sz="5120"/>
            </a:lvl4pPr>
            <a:lvl5pPr marL="5852160" indent="0" algn="ctr">
              <a:buNone/>
              <a:defRPr sz="5120"/>
            </a:lvl5pPr>
            <a:lvl6pPr marL="7315200" indent="0" algn="ctr">
              <a:buNone/>
              <a:defRPr sz="5120"/>
            </a:lvl6pPr>
            <a:lvl7pPr marL="8778240" indent="0" algn="ctr">
              <a:buNone/>
              <a:defRPr sz="5120"/>
            </a:lvl7pPr>
            <a:lvl8pPr marL="10241280" indent="0" algn="ctr">
              <a:buNone/>
              <a:defRPr sz="5120"/>
            </a:lvl8pPr>
            <a:lvl9pPr marL="11704320" indent="0" algn="ctr">
              <a:buNone/>
              <a:defRPr sz="512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B446-9945-F94F-B091-A241F80E1B88}" type="datetimeFigureOut">
              <a:rPr lang="en-US" smtClean="0"/>
              <a:t>8/27/25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8C001-3000-C94F-8640-BCA38965A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820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B446-9945-F94F-B091-A241F80E1B88}" type="datetimeFigureOut">
              <a:rPr lang="en-US" smtClean="0"/>
              <a:t>8/27/25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8C001-3000-C94F-8640-BCA38965A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5198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644580" y="1168400"/>
            <a:ext cx="11041380" cy="1859788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20440" y="1168400"/>
            <a:ext cx="32484060" cy="1859788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B446-9945-F94F-B091-A241F80E1B88}" type="datetimeFigureOut">
              <a:rPr lang="en-US" smtClean="0"/>
              <a:t>8/27/25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8C001-3000-C94F-8640-BCA38965A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013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B446-9945-F94F-B091-A241F80E1B88}" type="datetimeFigureOut">
              <a:rPr lang="en-US" smtClean="0"/>
              <a:t>8/27/25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8C001-3000-C94F-8640-BCA38965A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210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3770" y="5471163"/>
            <a:ext cx="44165520" cy="9128758"/>
          </a:xfrm>
        </p:spPr>
        <p:txBody>
          <a:bodyPr anchor="b"/>
          <a:lstStyle>
            <a:lvl1pPr>
              <a:defRPr sz="19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93770" y="14686283"/>
            <a:ext cx="44165520" cy="4800598"/>
          </a:xfrm>
        </p:spPr>
        <p:txBody>
          <a:bodyPr/>
          <a:lstStyle>
            <a:lvl1pPr marL="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1pPr>
            <a:lvl2pPr marL="146304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2pPr>
            <a:lvl3pPr marL="292608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3pPr>
            <a:lvl4pPr marL="438912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4pPr>
            <a:lvl5pPr marL="585216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5pPr>
            <a:lvl6pPr marL="731520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6pPr>
            <a:lvl7pPr marL="877824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7pPr>
            <a:lvl8pPr marL="1024128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8pPr>
            <a:lvl9pPr marL="1170432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B446-9945-F94F-B091-A241F80E1B88}" type="datetimeFigureOut">
              <a:rPr lang="en-US" smtClean="0"/>
              <a:t>8/27/25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8C001-3000-C94F-8640-BCA38965A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287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20440" y="5842000"/>
            <a:ext cx="21762720" cy="139242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923240" y="5842000"/>
            <a:ext cx="21762720" cy="139242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B446-9945-F94F-B091-A241F80E1B88}" type="datetimeFigureOut">
              <a:rPr lang="en-US" smtClean="0"/>
              <a:t>8/27/25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8C001-3000-C94F-8640-BCA38965A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54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0" y="1168401"/>
            <a:ext cx="44165520" cy="42418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7112" y="5379722"/>
            <a:ext cx="21662705" cy="2636518"/>
          </a:xfrm>
        </p:spPr>
        <p:txBody>
          <a:bodyPr anchor="b"/>
          <a:lstStyle>
            <a:lvl1pPr marL="0" indent="0">
              <a:buNone/>
              <a:defRPr sz="7680" b="1"/>
            </a:lvl1pPr>
            <a:lvl2pPr marL="1463040" indent="0">
              <a:buNone/>
              <a:defRPr sz="6400" b="1"/>
            </a:lvl2pPr>
            <a:lvl3pPr marL="2926080" indent="0">
              <a:buNone/>
              <a:defRPr sz="5760" b="1"/>
            </a:lvl3pPr>
            <a:lvl4pPr marL="4389120" indent="0">
              <a:buNone/>
              <a:defRPr sz="5120" b="1"/>
            </a:lvl4pPr>
            <a:lvl5pPr marL="5852160" indent="0">
              <a:buNone/>
              <a:defRPr sz="5120" b="1"/>
            </a:lvl5pPr>
            <a:lvl6pPr marL="7315200" indent="0">
              <a:buNone/>
              <a:defRPr sz="5120" b="1"/>
            </a:lvl6pPr>
            <a:lvl7pPr marL="8778240" indent="0">
              <a:buNone/>
              <a:defRPr sz="5120" b="1"/>
            </a:lvl7pPr>
            <a:lvl8pPr marL="10241280" indent="0">
              <a:buNone/>
              <a:defRPr sz="5120" b="1"/>
            </a:lvl8pPr>
            <a:lvl9pPr marL="11704320" indent="0">
              <a:buNone/>
              <a:defRPr sz="51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27112" y="8016240"/>
            <a:ext cx="21662705" cy="117906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923240" y="5379722"/>
            <a:ext cx="21769390" cy="2636518"/>
          </a:xfrm>
        </p:spPr>
        <p:txBody>
          <a:bodyPr anchor="b"/>
          <a:lstStyle>
            <a:lvl1pPr marL="0" indent="0">
              <a:buNone/>
              <a:defRPr sz="7680" b="1"/>
            </a:lvl1pPr>
            <a:lvl2pPr marL="1463040" indent="0">
              <a:buNone/>
              <a:defRPr sz="6400" b="1"/>
            </a:lvl2pPr>
            <a:lvl3pPr marL="2926080" indent="0">
              <a:buNone/>
              <a:defRPr sz="5760" b="1"/>
            </a:lvl3pPr>
            <a:lvl4pPr marL="4389120" indent="0">
              <a:buNone/>
              <a:defRPr sz="5120" b="1"/>
            </a:lvl4pPr>
            <a:lvl5pPr marL="5852160" indent="0">
              <a:buNone/>
              <a:defRPr sz="5120" b="1"/>
            </a:lvl5pPr>
            <a:lvl6pPr marL="7315200" indent="0">
              <a:buNone/>
              <a:defRPr sz="5120" b="1"/>
            </a:lvl6pPr>
            <a:lvl7pPr marL="8778240" indent="0">
              <a:buNone/>
              <a:defRPr sz="5120" b="1"/>
            </a:lvl7pPr>
            <a:lvl8pPr marL="10241280" indent="0">
              <a:buNone/>
              <a:defRPr sz="5120" b="1"/>
            </a:lvl8pPr>
            <a:lvl9pPr marL="11704320" indent="0">
              <a:buNone/>
              <a:defRPr sz="51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5923240" y="8016240"/>
            <a:ext cx="21769390" cy="117906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B446-9945-F94F-B091-A241F80E1B88}" type="datetimeFigureOut">
              <a:rPr lang="en-US" smtClean="0"/>
              <a:t>8/27/25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8C001-3000-C94F-8640-BCA38965A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578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B446-9945-F94F-B091-A241F80E1B88}" type="datetimeFigureOut">
              <a:rPr lang="en-US" smtClean="0"/>
              <a:t>8/27/25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8C001-3000-C94F-8640-BCA38965A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065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B446-9945-F94F-B091-A241F80E1B88}" type="datetimeFigureOut">
              <a:rPr lang="en-US" smtClean="0"/>
              <a:t>8/27/25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8C001-3000-C94F-8640-BCA38965A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968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2" y="1463040"/>
            <a:ext cx="16515395" cy="5120640"/>
          </a:xfrm>
        </p:spPr>
        <p:txBody>
          <a:bodyPr anchor="b"/>
          <a:lstStyle>
            <a:lvl1pPr>
              <a:defRPr sz="102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69390" y="3159762"/>
            <a:ext cx="25923240" cy="15595600"/>
          </a:xfrm>
        </p:spPr>
        <p:txBody>
          <a:bodyPr/>
          <a:lstStyle>
            <a:lvl1pPr>
              <a:defRPr sz="10240"/>
            </a:lvl1pPr>
            <a:lvl2pPr>
              <a:defRPr sz="8960"/>
            </a:lvl2pPr>
            <a:lvl3pPr>
              <a:defRPr sz="768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7112" y="6583680"/>
            <a:ext cx="16515395" cy="12197082"/>
          </a:xfrm>
        </p:spPr>
        <p:txBody>
          <a:bodyPr/>
          <a:lstStyle>
            <a:lvl1pPr marL="0" indent="0">
              <a:buNone/>
              <a:defRPr sz="5120"/>
            </a:lvl1pPr>
            <a:lvl2pPr marL="1463040" indent="0">
              <a:buNone/>
              <a:defRPr sz="4480"/>
            </a:lvl2pPr>
            <a:lvl3pPr marL="2926080" indent="0">
              <a:buNone/>
              <a:defRPr sz="3840"/>
            </a:lvl3pPr>
            <a:lvl4pPr marL="4389120" indent="0">
              <a:buNone/>
              <a:defRPr sz="3200"/>
            </a:lvl4pPr>
            <a:lvl5pPr marL="5852160" indent="0">
              <a:buNone/>
              <a:defRPr sz="3200"/>
            </a:lvl5pPr>
            <a:lvl6pPr marL="7315200" indent="0">
              <a:buNone/>
              <a:defRPr sz="3200"/>
            </a:lvl6pPr>
            <a:lvl7pPr marL="8778240" indent="0">
              <a:buNone/>
              <a:defRPr sz="3200"/>
            </a:lvl7pPr>
            <a:lvl8pPr marL="10241280" indent="0">
              <a:buNone/>
              <a:defRPr sz="3200"/>
            </a:lvl8pPr>
            <a:lvl9pPr marL="11704320" indent="0">
              <a:buNone/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B446-9945-F94F-B091-A241F80E1B88}" type="datetimeFigureOut">
              <a:rPr lang="en-US" smtClean="0"/>
              <a:t>8/27/25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8C001-3000-C94F-8640-BCA38965A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62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2" y="1463040"/>
            <a:ext cx="16515395" cy="5120640"/>
          </a:xfrm>
        </p:spPr>
        <p:txBody>
          <a:bodyPr anchor="b"/>
          <a:lstStyle>
            <a:lvl1pPr>
              <a:defRPr sz="102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769390" y="3159762"/>
            <a:ext cx="25923240" cy="15595600"/>
          </a:xfrm>
        </p:spPr>
        <p:txBody>
          <a:bodyPr anchor="t"/>
          <a:lstStyle>
            <a:lvl1pPr marL="0" indent="0">
              <a:buNone/>
              <a:defRPr sz="10240"/>
            </a:lvl1pPr>
            <a:lvl2pPr marL="1463040" indent="0">
              <a:buNone/>
              <a:defRPr sz="8960"/>
            </a:lvl2pPr>
            <a:lvl3pPr marL="2926080" indent="0">
              <a:buNone/>
              <a:defRPr sz="7680"/>
            </a:lvl3pPr>
            <a:lvl4pPr marL="4389120" indent="0">
              <a:buNone/>
              <a:defRPr sz="6400"/>
            </a:lvl4pPr>
            <a:lvl5pPr marL="5852160" indent="0">
              <a:buNone/>
              <a:defRPr sz="6400"/>
            </a:lvl5pPr>
            <a:lvl6pPr marL="7315200" indent="0">
              <a:buNone/>
              <a:defRPr sz="6400"/>
            </a:lvl6pPr>
            <a:lvl7pPr marL="8778240" indent="0">
              <a:buNone/>
              <a:defRPr sz="6400"/>
            </a:lvl7pPr>
            <a:lvl8pPr marL="10241280" indent="0">
              <a:buNone/>
              <a:defRPr sz="6400"/>
            </a:lvl8pPr>
            <a:lvl9pPr marL="11704320" indent="0">
              <a:buNone/>
              <a:defRPr sz="64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7112" y="6583680"/>
            <a:ext cx="16515395" cy="12197082"/>
          </a:xfrm>
        </p:spPr>
        <p:txBody>
          <a:bodyPr/>
          <a:lstStyle>
            <a:lvl1pPr marL="0" indent="0">
              <a:buNone/>
              <a:defRPr sz="5120"/>
            </a:lvl1pPr>
            <a:lvl2pPr marL="1463040" indent="0">
              <a:buNone/>
              <a:defRPr sz="4480"/>
            </a:lvl2pPr>
            <a:lvl3pPr marL="2926080" indent="0">
              <a:buNone/>
              <a:defRPr sz="3840"/>
            </a:lvl3pPr>
            <a:lvl4pPr marL="4389120" indent="0">
              <a:buNone/>
              <a:defRPr sz="3200"/>
            </a:lvl4pPr>
            <a:lvl5pPr marL="5852160" indent="0">
              <a:buNone/>
              <a:defRPr sz="3200"/>
            </a:lvl5pPr>
            <a:lvl6pPr marL="7315200" indent="0">
              <a:buNone/>
              <a:defRPr sz="3200"/>
            </a:lvl6pPr>
            <a:lvl7pPr marL="8778240" indent="0">
              <a:buNone/>
              <a:defRPr sz="3200"/>
            </a:lvl7pPr>
            <a:lvl8pPr marL="10241280" indent="0">
              <a:buNone/>
              <a:defRPr sz="3200"/>
            </a:lvl8pPr>
            <a:lvl9pPr marL="11704320" indent="0">
              <a:buNone/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B446-9945-F94F-B091-A241F80E1B88}" type="datetimeFigureOut">
              <a:rPr lang="en-US" smtClean="0"/>
              <a:t>8/27/25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8C001-3000-C94F-8640-BCA38965A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846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20440" y="1168401"/>
            <a:ext cx="44165520" cy="42418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0440" y="5842000"/>
            <a:ext cx="44165520" cy="139242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0440" y="20340322"/>
            <a:ext cx="1152144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8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8/27/25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962120" y="20340322"/>
            <a:ext cx="1728216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8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164520" y="20340322"/>
            <a:ext cx="1152144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8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8916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2926080" rtl="0" eaLnBrk="1" latinLnBrk="0" hangingPunct="1">
        <a:lnSpc>
          <a:spcPct val="90000"/>
        </a:lnSpc>
        <a:spcBef>
          <a:spcPct val="0"/>
        </a:spcBef>
        <a:buNone/>
        <a:defRPr sz="140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31520" indent="-731520" algn="l" defTabSz="2926080" rtl="0" eaLnBrk="1" latinLnBrk="0" hangingPunct="1">
        <a:lnSpc>
          <a:spcPct val="90000"/>
        </a:lnSpc>
        <a:spcBef>
          <a:spcPts val="3200"/>
        </a:spcBef>
        <a:buFont typeface="Arial" panose="020B0604020202020204" pitchFamily="34" charset="0"/>
        <a:buChar char="•"/>
        <a:defRPr sz="896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7680" kern="1200">
          <a:solidFill>
            <a:schemeClr val="tx1"/>
          </a:solidFill>
          <a:latin typeface="+mn-lt"/>
          <a:ea typeface="+mn-ea"/>
          <a:cs typeface="+mn-cs"/>
        </a:defRPr>
      </a:lvl2pPr>
      <a:lvl3pPr marL="365760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3pPr>
      <a:lvl4pPr marL="512064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5pPr>
      <a:lvl6pPr marL="804672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6pPr>
      <a:lvl7pPr marL="950976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7pPr>
      <a:lvl8pPr marL="1097280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8pPr>
      <a:lvl9pPr marL="1243584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1pPr>
      <a:lvl2pPr marL="146304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2pPr>
      <a:lvl3pPr marL="292608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3pPr>
      <a:lvl4pPr marL="438912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4pPr>
      <a:lvl5pPr marL="585216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5pPr>
      <a:lvl6pPr marL="731520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6pPr>
      <a:lvl7pPr marL="877824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7pPr>
      <a:lvl8pPr marL="1024128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8pPr>
      <a:lvl9pPr marL="1170432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233EFDF-DA76-7AEE-6CB9-4F24A7FF9637}"/>
              </a:ext>
            </a:extLst>
          </p:cNvPr>
          <p:cNvSpPr/>
          <p:nvPr/>
        </p:nvSpPr>
        <p:spPr>
          <a:xfrm>
            <a:off x="0" y="-92893"/>
            <a:ext cx="51206400" cy="1016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71E0558-FB22-9D11-AA87-FB7CC0BD9D92}"/>
              </a:ext>
            </a:extLst>
          </p:cNvPr>
          <p:cNvSpPr/>
          <p:nvPr/>
        </p:nvSpPr>
        <p:spPr>
          <a:xfrm>
            <a:off x="0" y="20929600"/>
            <a:ext cx="51206400" cy="1016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6EAE5AE-FBCC-4FA4-E037-3D6E71B9EB57}"/>
              </a:ext>
            </a:extLst>
          </p:cNvPr>
          <p:cNvSpPr/>
          <p:nvPr/>
        </p:nvSpPr>
        <p:spPr>
          <a:xfrm>
            <a:off x="15253844" y="-92893"/>
            <a:ext cx="20158373" cy="22038494"/>
          </a:xfrm>
          <a:prstGeom prst="rect">
            <a:avLst/>
          </a:prstGeom>
          <a:solidFill>
            <a:srgbClr val="4F20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Text Placeholder 15">
            <a:extLst>
              <a:ext uri="{FF2B5EF4-FFF2-40B4-BE49-F238E27FC236}">
                <a16:creationId xmlns:a16="http://schemas.microsoft.com/office/drawing/2014/main" id="{F4873640-75BA-6C9F-1533-6C14D3C68896}"/>
              </a:ext>
            </a:extLst>
          </p:cNvPr>
          <p:cNvSpPr txBox="1">
            <a:spLocks/>
          </p:cNvSpPr>
          <p:nvPr/>
        </p:nvSpPr>
        <p:spPr>
          <a:xfrm>
            <a:off x="19344092" y="22628934"/>
            <a:ext cx="14082308" cy="2462202"/>
          </a:xfrm>
          <a:prstGeom prst="rect">
            <a:avLst/>
          </a:prstGeom>
        </p:spPr>
        <p:txBody>
          <a:bodyPr/>
          <a:lstStyle>
            <a:lvl1pPr marL="960120" indent="-960120" algn="l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Char char="•"/>
              <a:defRPr sz="11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8036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80060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72084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64108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56132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48156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180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32204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4000" dirty="0">
                <a:solidFill>
                  <a:schemeClr val="accent4"/>
                </a:solidFill>
              </a:rPr>
              <a:t>Note</a:t>
            </a:r>
            <a:r>
              <a:rPr lang="en-US" sz="4000" dirty="0">
                <a:solidFill>
                  <a:schemeClr val="bg1"/>
                </a:solidFill>
              </a:rPr>
              <a:t>: When changing the size of the TCU logo, hold the ”SHIFT” key while changing the size from one of the 4 corner handles/boxes when it is selected so that the logo stays proportional.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2CBB2B6-A8F4-2253-D84F-CBD8AFC8BDD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-8569811" y="-4140056"/>
            <a:ext cx="4995338" cy="330725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8400B947-97FA-0707-956B-102E3596BE3F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-8569811" y="-191511"/>
            <a:ext cx="4995337" cy="330725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57C527E-3B2C-BA3A-BEB8-7D05539C5A38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23467386" y="19096021"/>
            <a:ext cx="3299597" cy="2184561"/>
          </a:xfrm>
          <a:prstGeom prst="rect">
            <a:avLst/>
          </a:prstGeom>
        </p:spPr>
      </p:pic>
      <p:sp>
        <p:nvSpPr>
          <p:cNvPr id="24" name="Text Placeholder 4">
            <a:extLst>
              <a:ext uri="{FF2B5EF4-FFF2-40B4-BE49-F238E27FC236}">
                <a16:creationId xmlns:a16="http://schemas.microsoft.com/office/drawing/2014/main" id="{57F7CC6D-8845-335E-C060-AB27AED5B495}"/>
              </a:ext>
            </a:extLst>
          </p:cNvPr>
          <p:cNvSpPr txBox="1">
            <a:spLocks/>
          </p:cNvSpPr>
          <p:nvPr/>
        </p:nvSpPr>
        <p:spPr>
          <a:xfrm>
            <a:off x="1130475" y="14986735"/>
            <a:ext cx="10548896" cy="800211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noAutofit/>
          </a:bodyPr>
          <a:lstStyle>
            <a:lvl1pPr marL="0" indent="0" algn="l" defTabSz="5120530" rtl="0" eaLnBrk="1" latinLnBrk="0" hangingPunct="1">
              <a:spcBef>
                <a:spcPct val="20000"/>
              </a:spcBef>
              <a:buFont typeface="Arial" pitchFamily="34" charset="0"/>
              <a:buNone/>
              <a:defRPr sz="4000" b="1" u="sng" kern="1200" baseline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4160431" indent="-1600165" algn="l" defTabSz="512053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5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0066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35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960929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52119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081459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641722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1988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76225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424241"/>
                </a:solidFill>
              </a:rPr>
              <a:t>METHODS</a:t>
            </a:r>
          </a:p>
        </p:txBody>
      </p:sp>
      <p:sp>
        <p:nvSpPr>
          <p:cNvPr id="25" name="Text Placeholder 4">
            <a:extLst>
              <a:ext uri="{FF2B5EF4-FFF2-40B4-BE49-F238E27FC236}">
                <a16:creationId xmlns:a16="http://schemas.microsoft.com/office/drawing/2014/main" id="{4E8B7962-AFD2-6196-9D7E-4674BEFFF624}"/>
              </a:ext>
            </a:extLst>
          </p:cNvPr>
          <p:cNvSpPr txBox="1">
            <a:spLocks/>
          </p:cNvSpPr>
          <p:nvPr/>
        </p:nvSpPr>
        <p:spPr>
          <a:xfrm>
            <a:off x="1130475" y="9747187"/>
            <a:ext cx="10548896" cy="800211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noAutofit/>
          </a:bodyPr>
          <a:lstStyle>
            <a:lvl1pPr marL="0" indent="0" algn="l" defTabSz="5120530" rtl="0" eaLnBrk="1" latinLnBrk="0" hangingPunct="1">
              <a:spcBef>
                <a:spcPct val="20000"/>
              </a:spcBef>
              <a:buFont typeface="Arial" pitchFamily="34" charset="0"/>
              <a:buNone/>
              <a:defRPr sz="4000" b="1" u="sng" kern="1200" baseline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4160431" indent="-1600165" algn="l" defTabSz="512053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5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0066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35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960929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52119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081459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641722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1988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76225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424241"/>
                </a:solidFill>
              </a:rPr>
              <a:t>BACKGROUND</a:t>
            </a:r>
          </a:p>
        </p:txBody>
      </p:sp>
      <p:sp>
        <p:nvSpPr>
          <p:cNvPr id="26" name="Text Placeholder 4">
            <a:extLst>
              <a:ext uri="{FF2B5EF4-FFF2-40B4-BE49-F238E27FC236}">
                <a16:creationId xmlns:a16="http://schemas.microsoft.com/office/drawing/2014/main" id="{AF477A55-106F-5AA7-70FA-0077E427CDF1}"/>
              </a:ext>
            </a:extLst>
          </p:cNvPr>
          <p:cNvSpPr txBox="1">
            <a:spLocks/>
          </p:cNvSpPr>
          <p:nvPr/>
        </p:nvSpPr>
        <p:spPr>
          <a:xfrm>
            <a:off x="1130475" y="4593051"/>
            <a:ext cx="10548896" cy="800211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noAutofit/>
          </a:bodyPr>
          <a:lstStyle>
            <a:lvl1pPr marL="0" indent="0" algn="l" defTabSz="5120530" rtl="0" eaLnBrk="1" latinLnBrk="0" hangingPunct="1">
              <a:spcBef>
                <a:spcPct val="20000"/>
              </a:spcBef>
              <a:buFont typeface="Arial" pitchFamily="34" charset="0"/>
              <a:buNone/>
              <a:defRPr sz="4000" b="1" u="sng" kern="1200" baseline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4160431" indent="-1600165" algn="l" defTabSz="512053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5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0066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35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960929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52119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081459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641722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1988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76225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424241"/>
                </a:solidFill>
              </a:rPr>
              <a:t>RESEARCH QUESTION</a:t>
            </a:r>
          </a:p>
        </p:txBody>
      </p:sp>
      <p:sp>
        <p:nvSpPr>
          <p:cNvPr id="27" name="Text Placeholder 4">
            <a:extLst>
              <a:ext uri="{FF2B5EF4-FFF2-40B4-BE49-F238E27FC236}">
                <a16:creationId xmlns:a16="http://schemas.microsoft.com/office/drawing/2014/main" id="{144E0CFC-8D9E-B1B1-EBC9-24595CCF38C4}"/>
              </a:ext>
            </a:extLst>
          </p:cNvPr>
          <p:cNvSpPr txBox="1">
            <a:spLocks/>
          </p:cNvSpPr>
          <p:nvPr/>
        </p:nvSpPr>
        <p:spPr>
          <a:xfrm>
            <a:off x="36868807" y="9747186"/>
            <a:ext cx="10548896" cy="800211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noAutofit/>
          </a:bodyPr>
          <a:lstStyle>
            <a:lvl1pPr marL="0" indent="0" algn="l" defTabSz="5120530" rtl="0" eaLnBrk="1" latinLnBrk="0" hangingPunct="1">
              <a:spcBef>
                <a:spcPct val="20000"/>
              </a:spcBef>
              <a:buFont typeface="Arial" pitchFamily="34" charset="0"/>
              <a:buNone/>
              <a:defRPr sz="4000" b="1" u="sng" kern="1200" baseline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4160431" indent="-1600165" algn="l" defTabSz="512053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5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0066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35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960929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52119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081459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641722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1988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76225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424241"/>
                </a:solidFill>
              </a:rPr>
              <a:t>FUTURE DIRECTION</a:t>
            </a:r>
          </a:p>
        </p:txBody>
      </p:sp>
      <p:sp>
        <p:nvSpPr>
          <p:cNvPr id="28" name="Text Placeholder 4">
            <a:extLst>
              <a:ext uri="{FF2B5EF4-FFF2-40B4-BE49-F238E27FC236}">
                <a16:creationId xmlns:a16="http://schemas.microsoft.com/office/drawing/2014/main" id="{480CFD79-4884-C6A7-EBC5-2C02F1E10806}"/>
              </a:ext>
            </a:extLst>
          </p:cNvPr>
          <p:cNvSpPr txBox="1">
            <a:spLocks/>
          </p:cNvSpPr>
          <p:nvPr/>
        </p:nvSpPr>
        <p:spPr>
          <a:xfrm>
            <a:off x="36868807" y="1983272"/>
            <a:ext cx="10548896" cy="800211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noAutofit/>
          </a:bodyPr>
          <a:lstStyle>
            <a:lvl1pPr marL="0" indent="0" algn="l" defTabSz="5120530" rtl="0" eaLnBrk="1" latinLnBrk="0" hangingPunct="1">
              <a:spcBef>
                <a:spcPct val="20000"/>
              </a:spcBef>
              <a:buFont typeface="Arial" pitchFamily="34" charset="0"/>
              <a:buNone/>
              <a:defRPr sz="4000" b="1" u="sng" kern="1200" baseline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4160431" indent="-1600165" algn="l" defTabSz="512053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5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0066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35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960929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52119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081459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641722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1988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76225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424241"/>
                </a:solidFill>
              </a:rPr>
              <a:t>RESULTS</a:t>
            </a:r>
          </a:p>
        </p:txBody>
      </p:sp>
      <p:sp>
        <p:nvSpPr>
          <p:cNvPr id="29" name="Text Placeholder 4">
            <a:extLst>
              <a:ext uri="{FF2B5EF4-FFF2-40B4-BE49-F238E27FC236}">
                <a16:creationId xmlns:a16="http://schemas.microsoft.com/office/drawing/2014/main" id="{F595D318-107D-F8CA-BE43-C1AF1463D757}"/>
              </a:ext>
            </a:extLst>
          </p:cNvPr>
          <p:cNvSpPr txBox="1">
            <a:spLocks/>
          </p:cNvSpPr>
          <p:nvPr/>
        </p:nvSpPr>
        <p:spPr>
          <a:xfrm>
            <a:off x="36868807" y="14857399"/>
            <a:ext cx="10548896" cy="800211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noAutofit/>
          </a:bodyPr>
          <a:lstStyle>
            <a:lvl1pPr marL="0" indent="0" algn="l" defTabSz="5120530" rtl="0" eaLnBrk="1" latinLnBrk="0" hangingPunct="1">
              <a:spcBef>
                <a:spcPct val="20000"/>
              </a:spcBef>
              <a:buFont typeface="Arial" pitchFamily="34" charset="0"/>
              <a:buNone/>
              <a:defRPr sz="4000" b="1" u="sng" kern="1200" baseline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4160431" indent="-1600165" algn="l" defTabSz="512053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5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0066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35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960929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52119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081459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641722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1988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76225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424241"/>
                </a:solidFill>
              </a:rPr>
              <a:t>ACKNOWLEDGEMENT</a:t>
            </a:r>
          </a:p>
        </p:txBody>
      </p:sp>
      <p:sp>
        <p:nvSpPr>
          <p:cNvPr id="31" name="Text Placeholder 15">
            <a:extLst>
              <a:ext uri="{FF2B5EF4-FFF2-40B4-BE49-F238E27FC236}">
                <a16:creationId xmlns:a16="http://schemas.microsoft.com/office/drawing/2014/main" id="{C81E621D-5F26-9FD6-2919-01DBDE0A5DDF}"/>
              </a:ext>
            </a:extLst>
          </p:cNvPr>
          <p:cNvSpPr txBox="1">
            <a:spLocks/>
          </p:cNvSpPr>
          <p:nvPr/>
        </p:nvSpPr>
        <p:spPr>
          <a:xfrm>
            <a:off x="1130479" y="1120699"/>
            <a:ext cx="10548897" cy="954085"/>
          </a:xfrm>
          <a:prstGeom prst="rect">
            <a:avLst/>
          </a:prstGeom>
        </p:spPr>
        <p:txBody>
          <a:bodyPr/>
          <a:lstStyle>
            <a:lvl1pPr marL="960120" indent="-960120" algn="l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Char char="•"/>
              <a:defRPr sz="11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8036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80060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72084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64108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56132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48156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180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32204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6200" dirty="0">
                <a:solidFill>
                  <a:srgbClr val="424241"/>
                </a:solidFill>
              </a:rPr>
              <a:t>Presentation Title Goes Here</a:t>
            </a:r>
          </a:p>
        </p:txBody>
      </p:sp>
      <p:sp>
        <p:nvSpPr>
          <p:cNvPr id="32" name="Text Placeholder 11">
            <a:extLst>
              <a:ext uri="{FF2B5EF4-FFF2-40B4-BE49-F238E27FC236}">
                <a16:creationId xmlns:a16="http://schemas.microsoft.com/office/drawing/2014/main" id="{0415AAF0-32E4-1FFC-9AE0-E2511983EBDA}"/>
              </a:ext>
            </a:extLst>
          </p:cNvPr>
          <p:cNvSpPr txBox="1">
            <a:spLocks/>
          </p:cNvSpPr>
          <p:nvPr/>
        </p:nvSpPr>
        <p:spPr>
          <a:xfrm>
            <a:off x="1130475" y="2195948"/>
            <a:ext cx="10548896" cy="3636646"/>
          </a:xfrm>
          <a:prstGeom prst="rect">
            <a:avLst/>
          </a:prstGeom>
        </p:spPr>
        <p:txBody>
          <a:bodyPr/>
          <a:lstStyle>
            <a:lvl1pPr marL="960120" indent="-960120" algn="l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Char char="•"/>
              <a:defRPr sz="11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8036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80060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72084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64108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56132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48156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180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32204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000" dirty="0">
                <a:solidFill>
                  <a:srgbClr val="424241"/>
                </a:solidFill>
              </a:rPr>
              <a:t>Presenter Names Goes Here</a:t>
            </a:r>
          </a:p>
        </p:txBody>
      </p:sp>
    </p:spTree>
    <p:extLst>
      <p:ext uri="{BB962C8B-B14F-4D97-AF65-F5344CB8AC3E}">
        <p14:creationId xmlns:p14="http://schemas.microsoft.com/office/powerpoint/2010/main" val="30635117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1146</TotalTime>
  <Words>60</Words>
  <Application>Microsoft Macintosh PowerPoint</Application>
  <PresentationFormat>Custom</PresentationFormat>
  <Paragraphs>12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2013 - 2022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Van Pelt, John</dc:creator>
  <cp:lastModifiedBy>Van Pelt, John</cp:lastModifiedBy>
  <cp:revision>17</cp:revision>
  <dcterms:created xsi:type="dcterms:W3CDTF">2023-11-16T22:27:58Z</dcterms:created>
  <dcterms:modified xsi:type="dcterms:W3CDTF">2025-08-27T21:18:39Z</dcterms:modified>
</cp:coreProperties>
</file>