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512064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207A"/>
    <a:srgbClr val="A3AAAD"/>
    <a:srgbClr val="424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62"/>
    <p:restoredTop sz="96327"/>
  </p:normalViewPr>
  <p:slideViewPr>
    <p:cSldViewPr snapToGrid="0">
      <p:cViewPr varScale="1">
        <p:scale>
          <a:sx n="27" d="100"/>
          <a:sy n="27" d="100"/>
        </p:scale>
        <p:origin x="161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5" d="100"/>
          <a:sy n="135" d="100"/>
        </p:scale>
        <p:origin x="6096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24358B-ADBF-1641-B1B7-4A2BAA3AC3F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143000"/>
            <a:ext cx="4800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7428C-879C-A54D-AD13-B5009B031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2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7428C-879C-A54D-AD13-B5009B0313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0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5387342"/>
            <a:ext cx="38404800" cy="11460480"/>
          </a:xfrm>
          <a:prstGeom prst="rect">
            <a:avLst/>
          </a:prstGeo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7289782"/>
            <a:ext cx="38404800" cy="794765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8763000"/>
            <a:ext cx="44165520" cy="208864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82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752600"/>
            <a:ext cx="11041380" cy="2789682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752600"/>
            <a:ext cx="32484060" cy="278968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32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0440" y="8763000"/>
            <a:ext cx="4416552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01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8206745"/>
            <a:ext cx="44165520" cy="13693138"/>
          </a:xfrm>
          <a:prstGeom prst="rect">
            <a:avLst/>
          </a:prstGeo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22029425"/>
            <a:ext cx="44165520" cy="72008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17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8763000"/>
            <a:ext cx="2176272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8763000"/>
            <a:ext cx="2176272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4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8069582"/>
            <a:ext cx="21662705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2024360"/>
            <a:ext cx="21662705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8069582"/>
            <a:ext cx="21769390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2024360"/>
            <a:ext cx="21769390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49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06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2194560"/>
            <a:ext cx="16515395" cy="7680960"/>
          </a:xfrm>
          <a:prstGeom prst="rect">
            <a:avLst/>
          </a:prstGeo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739642"/>
            <a:ext cx="25923240" cy="23393400"/>
          </a:xfrm>
          <a:prstGeom prst="rect">
            <a:avLst/>
          </a:prstGeo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9875520"/>
            <a:ext cx="16515395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043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2194560"/>
            <a:ext cx="16515395" cy="7680960"/>
          </a:xfrm>
          <a:prstGeom prst="rect">
            <a:avLst/>
          </a:prstGeo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739642"/>
            <a:ext cx="25923240" cy="233934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9875520"/>
            <a:ext cx="16515395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6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4884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33EFDF-DA76-7AEE-6CB9-4F24A7FF9637}"/>
              </a:ext>
            </a:extLst>
          </p:cNvPr>
          <p:cNvSpPr/>
          <p:nvPr/>
        </p:nvSpPr>
        <p:spPr>
          <a:xfrm>
            <a:off x="0" y="0"/>
            <a:ext cx="512064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1E0558-FB22-9D11-AA87-FB7CC0BD9D92}"/>
              </a:ext>
            </a:extLst>
          </p:cNvPr>
          <p:cNvSpPr/>
          <p:nvPr/>
        </p:nvSpPr>
        <p:spPr>
          <a:xfrm>
            <a:off x="0" y="31933662"/>
            <a:ext cx="512064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EAE5AE-FBCC-4FA4-E037-3D6E71B9EB57}"/>
              </a:ext>
            </a:extLst>
          </p:cNvPr>
          <p:cNvSpPr/>
          <p:nvPr/>
        </p:nvSpPr>
        <p:spPr>
          <a:xfrm>
            <a:off x="12744450" y="0"/>
            <a:ext cx="25660350" cy="32918400"/>
          </a:xfrm>
          <a:prstGeom prst="rect">
            <a:avLst/>
          </a:prstGeom>
          <a:solidFill>
            <a:srgbClr val="4F20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638105F-17DB-0778-3D04-64CBE4840A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86950" y="29574309"/>
            <a:ext cx="3948597" cy="1897627"/>
          </a:xfrm>
          <a:prstGeom prst="rect">
            <a:avLst/>
          </a:prstGeom>
        </p:spPr>
      </p:pic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88864AF3-9587-9779-B92A-2A6DE6999047}"/>
              </a:ext>
            </a:extLst>
          </p:cNvPr>
          <p:cNvSpPr txBox="1">
            <a:spLocks/>
          </p:cNvSpPr>
          <p:nvPr/>
        </p:nvSpPr>
        <p:spPr>
          <a:xfrm>
            <a:off x="1130475" y="2009022"/>
            <a:ext cx="10548897" cy="954085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6200" dirty="0">
                <a:solidFill>
                  <a:srgbClr val="424241"/>
                </a:solidFill>
              </a:rPr>
              <a:t>Presentation Title Goes Here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6C5DCABD-DC73-9918-AEF6-7B09DCEAE88B}"/>
              </a:ext>
            </a:extLst>
          </p:cNvPr>
          <p:cNvSpPr txBox="1">
            <a:spLocks/>
          </p:cNvSpPr>
          <p:nvPr/>
        </p:nvSpPr>
        <p:spPr>
          <a:xfrm>
            <a:off x="1130475" y="3084274"/>
            <a:ext cx="10548896" cy="3636646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>
                <a:solidFill>
                  <a:srgbClr val="424241"/>
                </a:solidFill>
              </a:rPr>
              <a:t>Presenter Names Goes Here</a:t>
            </a:r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F4873640-75BA-6C9F-1533-6C14D3C68896}"/>
              </a:ext>
            </a:extLst>
          </p:cNvPr>
          <p:cNvSpPr txBox="1">
            <a:spLocks/>
          </p:cNvSpPr>
          <p:nvPr/>
        </p:nvSpPr>
        <p:spPr>
          <a:xfrm>
            <a:off x="19344092" y="33601734"/>
            <a:ext cx="14082308" cy="2462202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dirty="0">
                <a:solidFill>
                  <a:schemeClr val="accent4"/>
                </a:solidFill>
              </a:rPr>
              <a:t>Note</a:t>
            </a:r>
            <a:r>
              <a:rPr lang="en-US" sz="4000" dirty="0">
                <a:solidFill>
                  <a:schemeClr val="bg1"/>
                </a:solidFill>
              </a:rPr>
              <a:t>: When changing the size of the TCU logo, hold the ”SHIFT” key while changing the size from one of the 4 corner handles/boxes when it is selected so that the logo stays proportional.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CBB2B6-A8F4-2253-D84F-CBD8AFC8BDD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-8569811" y="1346344"/>
            <a:ext cx="4995338" cy="33072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00B947-97FA-0707-956B-102E3596BE3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-8569811" y="5294889"/>
            <a:ext cx="4995337" cy="33072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57C527E-3B2C-BA3A-BEB8-7D05539C5A3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-8569811" y="9368125"/>
            <a:ext cx="4995337" cy="3307257"/>
          </a:xfrm>
          <a:prstGeom prst="rect">
            <a:avLst/>
          </a:prstGeom>
        </p:spPr>
      </p:pic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A1073B2-67FD-258D-A23E-8B9AA351402F}"/>
              </a:ext>
            </a:extLst>
          </p:cNvPr>
          <p:cNvSpPr txBox="1">
            <a:spLocks/>
          </p:cNvSpPr>
          <p:nvPr/>
        </p:nvSpPr>
        <p:spPr>
          <a:xfrm>
            <a:off x="1130475" y="21515409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METHODS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62BDC60C-3423-D633-1866-EE3750188952}"/>
              </a:ext>
            </a:extLst>
          </p:cNvPr>
          <p:cNvSpPr txBox="1">
            <a:spLocks/>
          </p:cNvSpPr>
          <p:nvPr/>
        </p:nvSpPr>
        <p:spPr>
          <a:xfrm>
            <a:off x="1130475" y="12648473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BACKGROUND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23CC0910-74A2-88FC-9724-5157F4E5BAFB}"/>
              </a:ext>
            </a:extLst>
          </p:cNvPr>
          <p:cNvSpPr txBox="1">
            <a:spLocks/>
          </p:cNvSpPr>
          <p:nvPr/>
        </p:nvSpPr>
        <p:spPr>
          <a:xfrm>
            <a:off x="1130475" y="5393504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RESEARCH QUESTION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B5562C78-8378-DDAE-5CBA-A696390FF32F}"/>
              </a:ext>
            </a:extLst>
          </p:cNvPr>
          <p:cNvSpPr txBox="1">
            <a:spLocks/>
          </p:cNvSpPr>
          <p:nvPr/>
        </p:nvSpPr>
        <p:spPr>
          <a:xfrm>
            <a:off x="39570444" y="12648473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FUTURE DIRECTION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598EACAF-D1D8-5C36-CE56-5E7DEC26752B}"/>
              </a:ext>
            </a:extLst>
          </p:cNvPr>
          <p:cNvSpPr txBox="1">
            <a:spLocks/>
          </p:cNvSpPr>
          <p:nvPr/>
        </p:nvSpPr>
        <p:spPr>
          <a:xfrm>
            <a:off x="39570444" y="2199762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RESULTS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E8CB5A8-D3F6-3AAE-9E14-4480146D4287}"/>
              </a:ext>
            </a:extLst>
          </p:cNvPr>
          <p:cNvSpPr txBox="1">
            <a:spLocks/>
          </p:cNvSpPr>
          <p:nvPr/>
        </p:nvSpPr>
        <p:spPr>
          <a:xfrm>
            <a:off x="39570444" y="21386073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ACKNOWLEDGEMENT</a:t>
            </a:r>
          </a:p>
        </p:txBody>
      </p:sp>
    </p:spTree>
    <p:extLst>
      <p:ext uri="{BB962C8B-B14F-4D97-AF65-F5344CB8AC3E}">
        <p14:creationId xmlns:p14="http://schemas.microsoft.com/office/powerpoint/2010/main" val="306351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1107</TotalTime>
  <Words>60</Words>
  <Application>Microsoft Macintosh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Pelt, John</dc:creator>
  <cp:lastModifiedBy>Van Pelt, John</cp:lastModifiedBy>
  <cp:revision>13</cp:revision>
  <dcterms:created xsi:type="dcterms:W3CDTF">2023-11-16T22:27:58Z</dcterms:created>
  <dcterms:modified xsi:type="dcterms:W3CDTF">2025-08-27T21:18:52Z</dcterms:modified>
</cp:coreProperties>
</file>